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8c3c36424b04d7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057aae41e504b19"/>
  </p:sldMasterIdLst>
  <p:sldIdLst>
    <p:sldId xmlns:r="http://schemas.openxmlformats.org/officeDocument/2006/relationships" id="256" r:id="Re4d4e9e803844470"/>
    <p:sldId xmlns:r="http://schemas.openxmlformats.org/officeDocument/2006/relationships" id="257" r:id="Ra7f9373fa32c43da"/>
    <p:sldId xmlns:r="http://schemas.openxmlformats.org/officeDocument/2006/relationships" id="258" r:id="R2fb7c1dbcc3b447f"/>
    <p:sldId xmlns:r="http://schemas.openxmlformats.org/officeDocument/2006/relationships" id="259" r:id="Reccdefd3852147a4"/>
    <p:sldId xmlns:r="http://schemas.openxmlformats.org/officeDocument/2006/relationships" id="260" r:id="R47f5e6dea8da485c"/>
    <p:sldId xmlns:r="http://schemas.openxmlformats.org/officeDocument/2006/relationships" id="261" r:id="R4810c5f3d1fa49f4"/>
    <p:sldId xmlns:r="http://schemas.openxmlformats.org/officeDocument/2006/relationships" id="262" r:id="R88681f064ac9465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057aae41e504b19" /><Relationship Type="http://schemas.openxmlformats.org/officeDocument/2006/relationships/slide" Target="/ppt/slides/slide1.xml" Id="Re4d4e9e803844470" /><Relationship Type="http://schemas.openxmlformats.org/officeDocument/2006/relationships/slide" Target="/ppt/slides/slide2.xml" Id="Ra7f9373fa32c43da" /><Relationship Type="http://schemas.openxmlformats.org/officeDocument/2006/relationships/slide" Target="/ppt/slides/slide3.xml" Id="R2fb7c1dbcc3b447f" /><Relationship Type="http://schemas.openxmlformats.org/officeDocument/2006/relationships/slide" Target="/ppt/slides/slide4.xml" Id="Reccdefd3852147a4" /><Relationship Type="http://schemas.openxmlformats.org/officeDocument/2006/relationships/slide" Target="/ppt/slides/slide5.xml" Id="R47f5e6dea8da485c" /><Relationship Type="http://schemas.openxmlformats.org/officeDocument/2006/relationships/slide" Target="/ppt/slides/slide6.xml" Id="R4810c5f3d1fa49f4" /><Relationship Type="http://schemas.openxmlformats.org/officeDocument/2006/relationships/slide" Target="/ppt/slides/slide7.xml" Id="R88681f064ac9465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1d819cdb79843a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3266afeded425a" /><Relationship Type="http://schemas.openxmlformats.org/officeDocument/2006/relationships/theme" Target="/ppt/slideMasters/theme/theme1.xml" Id="Rc2202ae43111422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43266afeded425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3d16da1acc4cd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e89d28f56e49d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7266d8d97f4d0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a65e67bf4f436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b47c6faccf441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a36a1e1d8045c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326cffcab6494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GURIÅSEN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GURIÅSEN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GURIÅSEN AS ble etablert [år] og holder til i Drammen.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GURIÅSEN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GURIÅSEN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GURIÅSEN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3 184 320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1 929 215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−5 944 062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85 380 070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94 041 451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GURIÅSEN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KLAUS FREDRIK WIMAN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GURIÅSEN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Gamle Kirkeplass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3019 Drammen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24 12 44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torkel.knudsen@formue.no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986 308 970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GURIÅSEN AS</a:t>
            </a:r>
          </a:p>
        </p:txBody>
      </p:sp>
    </p:spTree>
  </p:cSld>
  <p:clrMapOvr>
    <a:masterClrMapping xmlns:a="http://schemas.openxmlformats.org/drawingml/2006/main"/>
  </p:clrMapOvr>
</p:sld>
</file>