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1bc96e41b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71d5e175e40ee"/>
  </p:sldMasterIdLst>
  <p:sldIdLst>
    <p:sldId xmlns:r="http://schemas.openxmlformats.org/officeDocument/2006/relationships" id="256" r:id="Rbabd5437872641e3"/>
    <p:sldId xmlns:r="http://schemas.openxmlformats.org/officeDocument/2006/relationships" id="257" r:id="Rf37325ee2a5f4611"/>
    <p:sldId xmlns:r="http://schemas.openxmlformats.org/officeDocument/2006/relationships" id="258" r:id="Rdb4ff202f338479c"/>
    <p:sldId xmlns:r="http://schemas.openxmlformats.org/officeDocument/2006/relationships" id="259" r:id="R6c2ba5e3f4194c67"/>
    <p:sldId xmlns:r="http://schemas.openxmlformats.org/officeDocument/2006/relationships" id="260" r:id="Raaeb6d83817742e6"/>
    <p:sldId xmlns:r="http://schemas.openxmlformats.org/officeDocument/2006/relationships" id="261" r:id="R59b23c8052794aec"/>
    <p:sldId xmlns:r="http://schemas.openxmlformats.org/officeDocument/2006/relationships" id="262" r:id="R3897037e66ba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71d5e175e40ee" /><Relationship Type="http://schemas.openxmlformats.org/officeDocument/2006/relationships/slide" Target="/ppt/slides/slide1.xml" Id="Rbabd5437872641e3" /><Relationship Type="http://schemas.openxmlformats.org/officeDocument/2006/relationships/slide" Target="/ppt/slides/slide2.xml" Id="Rf37325ee2a5f4611" /><Relationship Type="http://schemas.openxmlformats.org/officeDocument/2006/relationships/slide" Target="/ppt/slides/slide3.xml" Id="Rdb4ff202f338479c" /><Relationship Type="http://schemas.openxmlformats.org/officeDocument/2006/relationships/slide" Target="/ppt/slides/slide4.xml" Id="R6c2ba5e3f4194c67" /><Relationship Type="http://schemas.openxmlformats.org/officeDocument/2006/relationships/slide" Target="/ppt/slides/slide5.xml" Id="Raaeb6d83817742e6" /><Relationship Type="http://schemas.openxmlformats.org/officeDocument/2006/relationships/slide" Target="/ppt/slides/slide6.xml" Id="R59b23c8052794aec" /><Relationship Type="http://schemas.openxmlformats.org/officeDocument/2006/relationships/slide" Target="/ppt/slides/slide7.xml" Id="R3897037e66ba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2f1e977fe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a6b0b5e74551" /><Relationship Type="http://schemas.openxmlformats.org/officeDocument/2006/relationships/theme" Target="/ppt/slideMasters/theme/theme1.xml" Id="Rb71501ec6cb8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ea6b0b5e7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e5c47c83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fa4198c5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ebb5c25f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5577992b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b71f0a12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10a9c8ae0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df6af2c0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INVEST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18 194 362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115 777 296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117 090 574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WENAAS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INVEST AS</a:t>
            </a:r>
          </a:p>
        </p:txBody>
      </p:sp>
    </p:spTree>
  </p:cSld>
  <p:clrMapOvr>
    <a:masterClrMapping xmlns:a="http://schemas.openxmlformats.org/drawingml/2006/main"/>
  </p:clrMapOvr>
</p:sld>
</file>