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be7e6ad44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167e64e03448e"/>
  </p:sldMasterIdLst>
  <p:sldIdLst>
    <p:sldId xmlns:r="http://schemas.openxmlformats.org/officeDocument/2006/relationships" id="256" r:id="R6d0a3ef1af7f4fd3"/>
    <p:sldId xmlns:r="http://schemas.openxmlformats.org/officeDocument/2006/relationships" id="257" r:id="Raa3fcd34c6584cb5"/>
    <p:sldId xmlns:r="http://schemas.openxmlformats.org/officeDocument/2006/relationships" id="258" r:id="Rc477448bb6f94507"/>
    <p:sldId xmlns:r="http://schemas.openxmlformats.org/officeDocument/2006/relationships" id="259" r:id="R652be543778849b9"/>
    <p:sldId xmlns:r="http://schemas.openxmlformats.org/officeDocument/2006/relationships" id="260" r:id="R6f8e3566adf94ee9"/>
    <p:sldId xmlns:r="http://schemas.openxmlformats.org/officeDocument/2006/relationships" id="261" r:id="Ra33d97980e0d43bf"/>
    <p:sldId xmlns:r="http://schemas.openxmlformats.org/officeDocument/2006/relationships" id="262" r:id="R58645352ee95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167e64e03448e" /><Relationship Type="http://schemas.openxmlformats.org/officeDocument/2006/relationships/slide" Target="/ppt/slides/slide1.xml" Id="R6d0a3ef1af7f4fd3" /><Relationship Type="http://schemas.openxmlformats.org/officeDocument/2006/relationships/slide" Target="/ppt/slides/slide2.xml" Id="Raa3fcd34c6584cb5" /><Relationship Type="http://schemas.openxmlformats.org/officeDocument/2006/relationships/slide" Target="/ppt/slides/slide3.xml" Id="Rc477448bb6f94507" /><Relationship Type="http://schemas.openxmlformats.org/officeDocument/2006/relationships/slide" Target="/ppt/slides/slide4.xml" Id="R652be543778849b9" /><Relationship Type="http://schemas.openxmlformats.org/officeDocument/2006/relationships/slide" Target="/ppt/slides/slide5.xml" Id="R6f8e3566adf94ee9" /><Relationship Type="http://schemas.openxmlformats.org/officeDocument/2006/relationships/slide" Target="/ppt/slides/slide6.xml" Id="Ra33d97980e0d43bf" /><Relationship Type="http://schemas.openxmlformats.org/officeDocument/2006/relationships/slide" Target="/ppt/slides/slide7.xml" Id="R58645352ee95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79d658d35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e28f24a24b89" /><Relationship Type="http://schemas.openxmlformats.org/officeDocument/2006/relationships/theme" Target="/ppt/slideMasters/theme/theme1.xml" Id="R3f8f5349a76b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74e28f24a2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d2f43132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66869427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13155773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c3b5e99b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7d1bfc8d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8bd30c600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077b4b7e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290 479 971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290 675 092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Bruasetvegen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