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40837aea9348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83f2cce8954a5b"/>
  </p:sldMasterIdLst>
  <p:sldIdLst>
    <p:sldId xmlns:r="http://schemas.openxmlformats.org/officeDocument/2006/relationships" id="256" r:id="Rf2488bd1daa44587"/>
    <p:sldId xmlns:r="http://schemas.openxmlformats.org/officeDocument/2006/relationships" id="257" r:id="R448892bc2c3c4c3b"/>
    <p:sldId xmlns:r="http://schemas.openxmlformats.org/officeDocument/2006/relationships" id="258" r:id="R13a2b7d8ed0e4a42"/>
    <p:sldId xmlns:r="http://schemas.openxmlformats.org/officeDocument/2006/relationships" id="259" r:id="Re6efd6c687d34929"/>
    <p:sldId xmlns:r="http://schemas.openxmlformats.org/officeDocument/2006/relationships" id="260" r:id="R30a61dfda5db499e"/>
    <p:sldId xmlns:r="http://schemas.openxmlformats.org/officeDocument/2006/relationships" id="261" r:id="Rfb26e98b9ea44355"/>
    <p:sldId xmlns:r="http://schemas.openxmlformats.org/officeDocument/2006/relationships" id="262" r:id="R340d8e19e9b148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3f2cce8954a5b" /><Relationship Type="http://schemas.openxmlformats.org/officeDocument/2006/relationships/slide" Target="/ppt/slides/slide1.xml" Id="Rf2488bd1daa44587" /><Relationship Type="http://schemas.openxmlformats.org/officeDocument/2006/relationships/slide" Target="/ppt/slides/slide2.xml" Id="R448892bc2c3c4c3b" /><Relationship Type="http://schemas.openxmlformats.org/officeDocument/2006/relationships/slide" Target="/ppt/slides/slide3.xml" Id="R13a2b7d8ed0e4a42" /><Relationship Type="http://schemas.openxmlformats.org/officeDocument/2006/relationships/slide" Target="/ppt/slides/slide4.xml" Id="Re6efd6c687d34929" /><Relationship Type="http://schemas.openxmlformats.org/officeDocument/2006/relationships/slide" Target="/ppt/slides/slide5.xml" Id="R30a61dfda5db499e" /><Relationship Type="http://schemas.openxmlformats.org/officeDocument/2006/relationships/slide" Target="/ppt/slides/slide6.xml" Id="Rfb26e98b9ea44355" /><Relationship Type="http://schemas.openxmlformats.org/officeDocument/2006/relationships/slide" Target="/ppt/slides/slide7.xml" Id="R340d8e19e9b148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d665d884547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18567a4554156" /><Relationship Type="http://schemas.openxmlformats.org/officeDocument/2006/relationships/theme" Target="/ppt/slideMasters/theme/theme1.xml" Id="R09e087c29ecb43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d18567a45541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2fc20ae9c4d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fd35dc88448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3ccf070bc4b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87a6124dd40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d398b07264b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0538bbb0b42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86947c05a4d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HERD INVEST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−311 888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1 037 270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30 606 381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30 722 052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HOEL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KLLR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 HOEL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Glitregata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2414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henry.hoel@herdas.no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986 342 060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 INVEST AS</a:t>
            </a:r>
          </a:p>
        </p:txBody>
      </p:sp>
    </p:spTree>
  </p:cSld>
  <p:clrMapOvr>
    <a:masterClrMapping xmlns:a="http://schemas.openxmlformats.org/drawingml/2006/main"/>
  </p:clrMapOvr>
</p:sld>
</file>