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851c2c0b8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5eea5117f44ae"/>
  </p:sldMasterIdLst>
  <p:sldIdLst>
    <p:sldId xmlns:r="http://schemas.openxmlformats.org/officeDocument/2006/relationships" id="256" r:id="Rc21e2a1de2ac4615"/>
    <p:sldId xmlns:r="http://schemas.openxmlformats.org/officeDocument/2006/relationships" id="257" r:id="Rfeb0f696eef142e8"/>
    <p:sldId xmlns:r="http://schemas.openxmlformats.org/officeDocument/2006/relationships" id="258" r:id="R0421cb47a66c47b9"/>
    <p:sldId xmlns:r="http://schemas.openxmlformats.org/officeDocument/2006/relationships" id="259" r:id="R62c000a5020d4024"/>
    <p:sldId xmlns:r="http://schemas.openxmlformats.org/officeDocument/2006/relationships" id="260" r:id="R3ae72e4f88bc48de"/>
    <p:sldId xmlns:r="http://schemas.openxmlformats.org/officeDocument/2006/relationships" id="261" r:id="Rc7278d9f0bc84515"/>
    <p:sldId xmlns:r="http://schemas.openxmlformats.org/officeDocument/2006/relationships" id="262" r:id="R77d26d77b341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5eea5117f44ae" /><Relationship Type="http://schemas.openxmlformats.org/officeDocument/2006/relationships/slide" Target="/ppt/slides/slide1.xml" Id="Rc21e2a1de2ac4615" /><Relationship Type="http://schemas.openxmlformats.org/officeDocument/2006/relationships/slide" Target="/ppt/slides/slide2.xml" Id="Rfeb0f696eef142e8" /><Relationship Type="http://schemas.openxmlformats.org/officeDocument/2006/relationships/slide" Target="/ppt/slides/slide3.xml" Id="R0421cb47a66c47b9" /><Relationship Type="http://schemas.openxmlformats.org/officeDocument/2006/relationships/slide" Target="/ppt/slides/slide4.xml" Id="R62c000a5020d4024" /><Relationship Type="http://schemas.openxmlformats.org/officeDocument/2006/relationships/slide" Target="/ppt/slides/slide5.xml" Id="R3ae72e4f88bc48de" /><Relationship Type="http://schemas.openxmlformats.org/officeDocument/2006/relationships/slide" Target="/ppt/slides/slide6.xml" Id="Rc7278d9f0bc84515" /><Relationship Type="http://schemas.openxmlformats.org/officeDocument/2006/relationships/slide" Target="/ppt/slides/slide7.xml" Id="R77d26d77b341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1ccd00d4646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42d258fea4016" /><Relationship Type="http://schemas.openxmlformats.org/officeDocument/2006/relationships/theme" Target="/ppt/slideMasters/theme/theme1.xml" Id="R641c5157ea2d44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42d258fea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86b88004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864adb44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ebe516fe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bd634da40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5aa973e2d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81c2474d4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7ccbe9fa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