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dcedb16d0a84d0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b51a06cf354247"/>
  </p:sldMasterIdLst>
  <p:sldIdLst>
    <p:sldId xmlns:r="http://schemas.openxmlformats.org/officeDocument/2006/relationships" id="256" r:id="R177f930e8cb14e65"/>
    <p:sldId xmlns:r="http://schemas.openxmlformats.org/officeDocument/2006/relationships" id="257" r:id="R8a4eb6b014d447a8"/>
    <p:sldId xmlns:r="http://schemas.openxmlformats.org/officeDocument/2006/relationships" id="258" r:id="R3533f7ea9237437c"/>
    <p:sldId xmlns:r="http://schemas.openxmlformats.org/officeDocument/2006/relationships" id="259" r:id="R5804f29e6c504729"/>
    <p:sldId xmlns:r="http://schemas.openxmlformats.org/officeDocument/2006/relationships" id="260" r:id="R558ec121399340f2"/>
    <p:sldId xmlns:r="http://schemas.openxmlformats.org/officeDocument/2006/relationships" id="261" r:id="R51e7e1e019ea43e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b51a06cf354247" /><Relationship Type="http://schemas.openxmlformats.org/officeDocument/2006/relationships/slide" Target="/ppt/slides/slide1.xml" Id="R177f930e8cb14e65" /><Relationship Type="http://schemas.openxmlformats.org/officeDocument/2006/relationships/slide" Target="/ppt/slides/slide2.xml" Id="R8a4eb6b014d447a8" /><Relationship Type="http://schemas.openxmlformats.org/officeDocument/2006/relationships/slide" Target="/ppt/slides/slide3.xml" Id="R3533f7ea9237437c" /><Relationship Type="http://schemas.openxmlformats.org/officeDocument/2006/relationships/slide" Target="/ppt/slides/slide4.xml" Id="R5804f29e6c504729" /><Relationship Type="http://schemas.openxmlformats.org/officeDocument/2006/relationships/slide" Target="/ppt/slides/slide5.xml" Id="R558ec121399340f2" /><Relationship Type="http://schemas.openxmlformats.org/officeDocument/2006/relationships/slide" Target="/ppt/slides/slide6.xml" Id="R51e7e1e019ea43e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1aaf3ffc4446f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bf0ed0a6c84359" /><Relationship Type="http://schemas.openxmlformats.org/officeDocument/2006/relationships/theme" Target="/ppt/slideMasters/theme/theme1.xml" Id="Rcd6671c7c19843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bf0ed0a6c8435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0235e1abd1481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a7b0c8b33a470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5b95ec71c4403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3cb91634764b3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f136aa4f3c44f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cfbd20e72f482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FORMUESVEKST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986 375 708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