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a610e6dd3d42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48e0cc3d26451a"/>
  </p:sldMasterIdLst>
  <p:sldIdLst>
    <p:sldId xmlns:r="http://schemas.openxmlformats.org/officeDocument/2006/relationships" id="256" r:id="Re62f4cd4c8d545a4"/>
    <p:sldId xmlns:r="http://schemas.openxmlformats.org/officeDocument/2006/relationships" id="257" r:id="Rf316695641eb4656"/>
    <p:sldId xmlns:r="http://schemas.openxmlformats.org/officeDocument/2006/relationships" id="258" r:id="R015c7cf0cba546b6"/>
    <p:sldId xmlns:r="http://schemas.openxmlformats.org/officeDocument/2006/relationships" id="259" r:id="R3696d8e144da4493"/>
    <p:sldId xmlns:r="http://schemas.openxmlformats.org/officeDocument/2006/relationships" id="260" r:id="Re5400b9a7dcb4b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8e0cc3d26451a" /><Relationship Type="http://schemas.openxmlformats.org/officeDocument/2006/relationships/slide" Target="/ppt/slides/slide1.xml" Id="Re62f4cd4c8d545a4" /><Relationship Type="http://schemas.openxmlformats.org/officeDocument/2006/relationships/slide" Target="/ppt/slides/slide2.xml" Id="Rf316695641eb4656" /><Relationship Type="http://schemas.openxmlformats.org/officeDocument/2006/relationships/slide" Target="/ppt/slides/slide3.xml" Id="R015c7cf0cba546b6" /><Relationship Type="http://schemas.openxmlformats.org/officeDocument/2006/relationships/slide" Target="/ppt/slides/slide4.xml" Id="R3696d8e144da4493" /><Relationship Type="http://schemas.openxmlformats.org/officeDocument/2006/relationships/slide" Target="/ppt/slides/slide5.xml" Id="Re5400b9a7dcb4b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47349ded549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27213b7fe4382" /><Relationship Type="http://schemas.openxmlformats.org/officeDocument/2006/relationships/theme" Target="/ppt/slideMasters/theme/theme1.xml" Id="R8541f518b61749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527213b7fe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2b701e3d247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ccf88c61443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4669fc55b43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fe3d312df45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bb6fcbbb641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