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c14d10e5aa46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6e35150e7a4058"/>
  </p:sldMasterIdLst>
  <p:sldIdLst>
    <p:sldId xmlns:r="http://schemas.openxmlformats.org/officeDocument/2006/relationships" id="256" r:id="Racedd3db0c2a41aa"/>
    <p:sldId xmlns:r="http://schemas.openxmlformats.org/officeDocument/2006/relationships" id="257" r:id="Re1cd199f86254a5d"/>
    <p:sldId xmlns:r="http://schemas.openxmlformats.org/officeDocument/2006/relationships" id="258" r:id="R5e35a44b2e354236"/>
    <p:sldId xmlns:r="http://schemas.openxmlformats.org/officeDocument/2006/relationships" id="259" r:id="Rfde2d8a4a27f4b8b"/>
    <p:sldId xmlns:r="http://schemas.openxmlformats.org/officeDocument/2006/relationships" id="260" r:id="Rae48c0fff07742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e35150e7a4058" /><Relationship Type="http://schemas.openxmlformats.org/officeDocument/2006/relationships/slide" Target="/ppt/slides/slide1.xml" Id="Racedd3db0c2a41aa" /><Relationship Type="http://schemas.openxmlformats.org/officeDocument/2006/relationships/slide" Target="/ppt/slides/slide2.xml" Id="Re1cd199f86254a5d" /><Relationship Type="http://schemas.openxmlformats.org/officeDocument/2006/relationships/slide" Target="/ppt/slides/slide3.xml" Id="R5e35a44b2e354236" /><Relationship Type="http://schemas.openxmlformats.org/officeDocument/2006/relationships/slide" Target="/ppt/slides/slide4.xml" Id="Rfde2d8a4a27f4b8b" /><Relationship Type="http://schemas.openxmlformats.org/officeDocument/2006/relationships/slide" Target="/ppt/slides/slide5.xml" Id="Rae48c0fff07742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9c65bdff9849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16c1399654f8e" /><Relationship Type="http://schemas.openxmlformats.org/officeDocument/2006/relationships/theme" Target="/ppt/slideMasters/theme/theme1.xml" Id="R75f0010fb82543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c16c1399654f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a0d0638014b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dcfdeff6741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b0ca9a61b45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d3eb709334e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7c4700d0047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ARBEIDERBEVEGELSENS PRESSEFORBUND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ARBEIDERBEVEGELSENS PRESSEFORBUND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Sjølie, Åslia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post@a-p-f.no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www.a-p-f.no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986 382 356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