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92e44b53a4d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b0276646e74578"/>
  </p:sldMasterIdLst>
  <p:sldIdLst>
    <p:sldId xmlns:r="http://schemas.openxmlformats.org/officeDocument/2006/relationships" id="256" r:id="Rb6cb86c888d546a5"/>
    <p:sldId xmlns:r="http://schemas.openxmlformats.org/officeDocument/2006/relationships" id="257" r:id="Rf21fc8ed0e394c4d"/>
    <p:sldId xmlns:r="http://schemas.openxmlformats.org/officeDocument/2006/relationships" id="258" r:id="R47a64b114c1c45ae"/>
    <p:sldId xmlns:r="http://schemas.openxmlformats.org/officeDocument/2006/relationships" id="259" r:id="Rad817fbbad454afb"/>
    <p:sldId xmlns:r="http://schemas.openxmlformats.org/officeDocument/2006/relationships" id="260" r:id="Rbd309f614f414781"/>
    <p:sldId xmlns:r="http://schemas.openxmlformats.org/officeDocument/2006/relationships" id="261" r:id="Re398d00f26f14d64"/>
    <p:sldId xmlns:r="http://schemas.openxmlformats.org/officeDocument/2006/relationships" id="262" r:id="R73730b8d162c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0276646e74578" /><Relationship Type="http://schemas.openxmlformats.org/officeDocument/2006/relationships/slide" Target="/ppt/slides/slide1.xml" Id="Rb6cb86c888d546a5" /><Relationship Type="http://schemas.openxmlformats.org/officeDocument/2006/relationships/slide" Target="/ppt/slides/slide2.xml" Id="Rf21fc8ed0e394c4d" /><Relationship Type="http://schemas.openxmlformats.org/officeDocument/2006/relationships/slide" Target="/ppt/slides/slide3.xml" Id="R47a64b114c1c45ae" /><Relationship Type="http://schemas.openxmlformats.org/officeDocument/2006/relationships/slide" Target="/ppt/slides/slide4.xml" Id="Rad817fbbad454afb" /><Relationship Type="http://schemas.openxmlformats.org/officeDocument/2006/relationships/slide" Target="/ppt/slides/slide5.xml" Id="Rbd309f614f414781" /><Relationship Type="http://schemas.openxmlformats.org/officeDocument/2006/relationships/slide" Target="/ppt/slides/slide6.xml" Id="Re398d00f26f14d64" /><Relationship Type="http://schemas.openxmlformats.org/officeDocument/2006/relationships/slide" Target="/ppt/slides/slide7.xml" Id="R73730b8d162c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722e72fab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5929345d1446d" /><Relationship Type="http://schemas.openxmlformats.org/officeDocument/2006/relationships/theme" Target="/ppt/slideMasters/theme/theme1.xml" Id="R8fff5b3e57e9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85929345d1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87b30d741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9c7c80d4f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5ff44574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b46b110f1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be44f4b29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9836f84c84b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601d541c0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ÅKRE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ÅKRE REKNESKAP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6 601 280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1 340 338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2 433 158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MIVO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YRJAN STAVE KLOKK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Langrabben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14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post@aakrerekneskap.no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www.aakrerekneskap.no/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986 414 363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REKNESKAP AS</a:t>
            </a:r>
          </a:p>
        </p:txBody>
      </p:sp>
    </p:spTree>
  </p:cSld>
  <p:clrMapOvr>
    <a:masterClrMapping xmlns:a="http://schemas.openxmlformats.org/drawingml/2006/main"/>
  </p:clrMapOvr>
</p:sld>
</file>