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581cb68e3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57e24a0164095"/>
  </p:sldMasterIdLst>
  <p:sldIdLst>
    <p:sldId xmlns:r="http://schemas.openxmlformats.org/officeDocument/2006/relationships" id="256" r:id="R29e081c7bcd44ef5"/>
    <p:sldId xmlns:r="http://schemas.openxmlformats.org/officeDocument/2006/relationships" id="257" r:id="R8f0e40df9cb7415d"/>
    <p:sldId xmlns:r="http://schemas.openxmlformats.org/officeDocument/2006/relationships" id="258" r:id="Rc020e3957f904c98"/>
    <p:sldId xmlns:r="http://schemas.openxmlformats.org/officeDocument/2006/relationships" id="259" r:id="Rb63125853aaa4dcb"/>
    <p:sldId xmlns:r="http://schemas.openxmlformats.org/officeDocument/2006/relationships" id="260" r:id="Rb6e5de5e8ea14fa4"/>
    <p:sldId xmlns:r="http://schemas.openxmlformats.org/officeDocument/2006/relationships" id="261" r:id="R1c7177b80d1e434d"/>
    <p:sldId xmlns:r="http://schemas.openxmlformats.org/officeDocument/2006/relationships" id="262" r:id="Rf846a69ce14b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57e24a0164095" /><Relationship Type="http://schemas.openxmlformats.org/officeDocument/2006/relationships/slide" Target="/ppt/slides/slide1.xml" Id="R29e081c7bcd44ef5" /><Relationship Type="http://schemas.openxmlformats.org/officeDocument/2006/relationships/slide" Target="/ppt/slides/slide2.xml" Id="R8f0e40df9cb7415d" /><Relationship Type="http://schemas.openxmlformats.org/officeDocument/2006/relationships/slide" Target="/ppt/slides/slide3.xml" Id="Rc020e3957f904c98" /><Relationship Type="http://schemas.openxmlformats.org/officeDocument/2006/relationships/slide" Target="/ppt/slides/slide4.xml" Id="Rb63125853aaa4dcb" /><Relationship Type="http://schemas.openxmlformats.org/officeDocument/2006/relationships/slide" Target="/ppt/slides/slide5.xml" Id="Rb6e5de5e8ea14fa4" /><Relationship Type="http://schemas.openxmlformats.org/officeDocument/2006/relationships/slide" Target="/ppt/slides/slide6.xml" Id="R1c7177b80d1e434d" /><Relationship Type="http://schemas.openxmlformats.org/officeDocument/2006/relationships/slide" Target="/ppt/slides/slide7.xml" Id="Rf846a69ce14b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8ba058540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20d4636784031" /><Relationship Type="http://schemas.openxmlformats.org/officeDocument/2006/relationships/theme" Target="/ppt/slideMasters/theme/theme1.xml" Id="Red968b8f2e0c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20d463678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aed7bd5b8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de817bb7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9f53c8876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658d1798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8bbd9c09440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36b954a17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e954e406d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