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56150b84c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785b2829c4879"/>
  </p:sldMasterIdLst>
  <p:sldIdLst>
    <p:sldId xmlns:r="http://schemas.openxmlformats.org/officeDocument/2006/relationships" id="256" r:id="Rc407dc746e4d4525"/>
    <p:sldId xmlns:r="http://schemas.openxmlformats.org/officeDocument/2006/relationships" id="257" r:id="R390f6e61ff864354"/>
    <p:sldId xmlns:r="http://schemas.openxmlformats.org/officeDocument/2006/relationships" id="258" r:id="R6b9410a6226b46c4"/>
    <p:sldId xmlns:r="http://schemas.openxmlformats.org/officeDocument/2006/relationships" id="259" r:id="R30fc08b4b3184b37"/>
    <p:sldId xmlns:r="http://schemas.openxmlformats.org/officeDocument/2006/relationships" id="260" r:id="R73beb85071d44a66"/>
    <p:sldId xmlns:r="http://schemas.openxmlformats.org/officeDocument/2006/relationships" id="261" r:id="R8535f912d6554639"/>
    <p:sldId xmlns:r="http://schemas.openxmlformats.org/officeDocument/2006/relationships" id="262" r:id="Rf6ad22da184d4d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785b2829c4879" /><Relationship Type="http://schemas.openxmlformats.org/officeDocument/2006/relationships/slide" Target="/ppt/slides/slide1.xml" Id="Rc407dc746e4d4525" /><Relationship Type="http://schemas.openxmlformats.org/officeDocument/2006/relationships/slide" Target="/ppt/slides/slide2.xml" Id="R390f6e61ff864354" /><Relationship Type="http://schemas.openxmlformats.org/officeDocument/2006/relationships/slide" Target="/ppt/slides/slide3.xml" Id="R6b9410a6226b46c4" /><Relationship Type="http://schemas.openxmlformats.org/officeDocument/2006/relationships/slide" Target="/ppt/slides/slide4.xml" Id="R30fc08b4b3184b37" /><Relationship Type="http://schemas.openxmlformats.org/officeDocument/2006/relationships/slide" Target="/ppt/slides/slide5.xml" Id="R73beb85071d44a66" /><Relationship Type="http://schemas.openxmlformats.org/officeDocument/2006/relationships/slide" Target="/ppt/slides/slide6.xml" Id="R8535f912d6554639" /><Relationship Type="http://schemas.openxmlformats.org/officeDocument/2006/relationships/slide" Target="/ppt/slides/slide7.xml" Id="Rf6ad22da184d4d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6bf600894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ee01c100047be" /><Relationship Type="http://schemas.openxmlformats.org/officeDocument/2006/relationships/theme" Target="/ppt/slideMasters/theme/theme1.xml" Id="Rd59d4436cd9a4f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ee01c100047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bf363b466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a9c244bc3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9ed394352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7afb7d5c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6f0a7176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66592bc5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0f4f69269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