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9b1ce297dd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f001e94924bc7"/>
  </p:sldMasterIdLst>
  <p:sldIdLst>
    <p:sldId xmlns:r="http://schemas.openxmlformats.org/officeDocument/2006/relationships" id="256" r:id="Rf6fc5a707e744fd5"/>
    <p:sldId xmlns:r="http://schemas.openxmlformats.org/officeDocument/2006/relationships" id="257" r:id="R7c38b04f678041f6"/>
    <p:sldId xmlns:r="http://schemas.openxmlformats.org/officeDocument/2006/relationships" id="258" r:id="R056ca49a89284d44"/>
    <p:sldId xmlns:r="http://schemas.openxmlformats.org/officeDocument/2006/relationships" id="259" r:id="R7091208a77ee4c94"/>
    <p:sldId xmlns:r="http://schemas.openxmlformats.org/officeDocument/2006/relationships" id="260" r:id="R67451c8f0f884522"/>
    <p:sldId xmlns:r="http://schemas.openxmlformats.org/officeDocument/2006/relationships" id="261" r:id="R5f57548a2b5f4e82"/>
    <p:sldId xmlns:r="http://schemas.openxmlformats.org/officeDocument/2006/relationships" id="262" r:id="R5e026b5c2ff4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f001e94924bc7" /><Relationship Type="http://schemas.openxmlformats.org/officeDocument/2006/relationships/slide" Target="/ppt/slides/slide1.xml" Id="Rf6fc5a707e744fd5" /><Relationship Type="http://schemas.openxmlformats.org/officeDocument/2006/relationships/slide" Target="/ppt/slides/slide2.xml" Id="R7c38b04f678041f6" /><Relationship Type="http://schemas.openxmlformats.org/officeDocument/2006/relationships/slide" Target="/ppt/slides/slide3.xml" Id="R056ca49a89284d44" /><Relationship Type="http://schemas.openxmlformats.org/officeDocument/2006/relationships/slide" Target="/ppt/slides/slide4.xml" Id="R7091208a77ee4c94" /><Relationship Type="http://schemas.openxmlformats.org/officeDocument/2006/relationships/slide" Target="/ppt/slides/slide5.xml" Id="R67451c8f0f884522" /><Relationship Type="http://schemas.openxmlformats.org/officeDocument/2006/relationships/slide" Target="/ppt/slides/slide6.xml" Id="R5f57548a2b5f4e82" /><Relationship Type="http://schemas.openxmlformats.org/officeDocument/2006/relationships/slide" Target="/ppt/slides/slide7.xml" Id="R5e026b5c2ff4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4060d3538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f59dc5164ba6" /><Relationship Type="http://schemas.openxmlformats.org/officeDocument/2006/relationships/theme" Target="/ppt/slideMasters/theme/theme1.xml" Id="R68b43fdcc56b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5f59dc516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0c274ea1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63fbc47f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5c60c51c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c3dc4060b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65f900f1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59adc6b1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cab03fb28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GAUTE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