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4320febb0d4d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578a8eb6d14a81"/>
  </p:sldMasterIdLst>
  <p:sldIdLst>
    <p:sldId xmlns:r="http://schemas.openxmlformats.org/officeDocument/2006/relationships" id="256" r:id="R0ba666b61b6c4f0e"/>
    <p:sldId xmlns:r="http://schemas.openxmlformats.org/officeDocument/2006/relationships" id="257" r:id="Re4986d3640b549a2"/>
    <p:sldId xmlns:r="http://schemas.openxmlformats.org/officeDocument/2006/relationships" id="258" r:id="Rb7da6c53588a45b9"/>
    <p:sldId xmlns:r="http://schemas.openxmlformats.org/officeDocument/2006/relationships" id="259" r:id="R662f7ef8b5d04916"/>
    <p:sldId xmlns:r="http://schemas.openxmlformats.org/officeDocument/2006/relationships" id="260" r:id="R2b2f0ae811e941b9"/>
    <p:sldId xmlns:r="http://schemas.openxmlformats.org/officeDocument/2006/relationships" id="261" r:id="Re8f981ad0e604209"/>
    <p:sldId xmlns:r="http://schemas.openxmlformats.org/officeDocument/2006/relationships" id="262" r:id="R91feb533362c44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78a8eb6d14a81" /><Relationship Type="http://schemas.openxmlformats.org/officeDocument/2006/relationships/slide" Target="/ppt/slides/slide1.xml" Id="R0ba666b61b6c4f0e" /><Relationship Type="http://schemas.openxmlformats.org/officeDocument/2006/relationships/slide" Target="/ppt/slides/slide2.xml" Id="Re4986d3640b549a2" /><Relationship Type="http://schemas.openxmlformats.org/officeDocument/2006/relationships/slide" Target="/ppt/slides/slide3.xml" Id="Rb7da6c53588a45b9" /><Relationship Type="http://schemas.openxmlformats.org/officeDocument/2006/relationships/slide" Target="/ppt/slides/slide4.xml" Id="R662f7ef8b5d04916" /><Relationship Type="http://schemas.openxmlformats.org/officeDocument/2006/relationships/slide" Target="/ppt/slides/slide5.xml" Id="R2b2f0ae811e941b9" /><Relationship Type="http://schemas.openxmlformats.org/officeDocument/2006/relationships/slide" Target="/ppt/slides/slide6.xml" Id="Re8f981ad0e604209" /><Relationship Type="http://schemas.openxmlformats.org/officeDocument/2006/relationships/slide" Target="/ppt/slides/slide7.xml" Id="R91feb533362c44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ba057d17944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60a2a0dd64d17" /><Relationship Type="http://schemas.openxmlformats.org/officeDocument/2006/relationships/theme" Target="/ppt/slideMasters/theme/theme1.xml" Id="R55d4ebf2775a46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560a2a0dd64d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c5f1df8b547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0ef5a8e2a43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22b402bcb49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22d45b8424d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f14e527b342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e6e2883374e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2630d2fb04f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BEDRIFTSPARTNER VARDØ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BEDRIFTSPARTNER VARDØ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BEDRIFTSPARTNER VARDØ AS ble etablert [år] og holder til i Vardø.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BEDRIFTSPARTNER VARDØ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BEDRIFTSPARTNER VARDØ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BEDRIFTSPARTNER VARDØ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686 745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715 022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7 293 392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8 357 698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BEDRIFTSPARTNER VARDØ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BEDRIFTSPARTNER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BEDRIFTSPARTNER VARDØ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4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9950 Vardø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98 70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986 523 936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BEDRIFTSPARTNER VARDØ AS</a:t>
            </a:r>
          </a:p>
        </p:txBody>
      </p:sp>
    </p:spTree>
  </p:cSld>
  <p:clrMapOvr>
    <a:masterClrMapping xmlns:a="http://schemas.openxmlformats.org/drawingml/2006/main"/>
  </p:clrMapOvr>
</p:sld>
</file>