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dc12e06cc4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1ecd021a174c87"/>
  </p:sldMasterIdLst>
  <p:sldIdLst>
    <p:sldId xmlns:r="http://schemas.openxmlformats.org/officeDocument/2006/relationships" id="256" r:id="Rc6b63b7bb7e74a2c"/>
    <p:sldId xmlns:r="http://schemas.openxmlformats.org/officeDocument/2006/relationships" id="257" r:id="R9c7177f6be584c5b"/>
    <p:sldId xmlns:r="http://schemas.openxmlformats.org/officeDocument/2006/relationships" id="258" r:id="Rcd308ca248df40a6"/>
    <p:sldId xmlns:r="http://schemas.openxmlformats.org/officeDocument/2006/relationships" id="259" r:id="R06fd5591fdcc44d9"/>
    <p:sldId xmlns:r="http://schemas.openxmlformats.org/officeDocument/2006/relationships" id="260" r:id="R2a1b2a3ce02c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ecd021a174c87" /><Relationship Type="http://schemas.openxmlformats.org/officeDocument/2006/relationships/slide" Target="/ppt/slides/slide1.xml" Id="Rc6b63b7bb7e74a2c" /><Relationship Type="http://schemas.openxmlformats.org/officeDocument/2006/relationships/slide" Target="/ppt/slides/slide2.xml" Id="R9c7177f6be584c5b" /><Relationship Type="http://schemas.openxmlformats.org/officeDocument/2006/relationships/slide" Target="/ppt/slides/slide3.xml" Id="Rcd308ca248df40a6" /><Relationship Type="http://schemas.openxmlformats.org/officeDocument/2006/relationships/slide" Target="/ppt/slides/slide4.xml" Id="R06fd5591fdcc44d9" /><Relationship Type="http://schemas.openxmlformats.org/officeDocument/2006/relationships/slide" Target="/ppt/slides/slide5.xml" Id="R2a1b2a3ce02c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466bb98c24d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5836a7cfb4c74" /><Relationship Type="http://schemas.openxmlformats.org/officeDocument/2006/relationships/theme" Target="/ppt/slideMasters/theme/theme1.xml" Id="Ra41f1616eeea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5836a7cfb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1e903027e4f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967e6ad9b41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23c78247344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2f6d3d39942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a4ff29cc543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KOMREV NORD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KOMREV NORD IKS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04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986 574 689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