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2b4b913ac945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8f6f9daafb483c"/>
  </p:sldMasterIdLst>
  <p:sldIdLst>
    <p:sldId xmlns:r="http://schemas.openxmlformats.org/officeDocument/2006/relationships" id="256" r:id="Raf388bf6b57c496e"/>
    <p:sldId xmlns:r="http://schemas.openxmlformats.org/officeDocument/2006/relationships" id="257" r:id="R32905e74cb204d1e"/>
    <p:sldId xmlns:r="http://schemas.openxmlformats.org/officeDocument/2006/relationships" id="258" r:id="R6d96410887674352"/>
    <p:sldId xmlns:r="http://schemas.openxmlformats.org/officeDocument/2006/relationships" id="259" r:id="R616659d1be8d49b6"/>
    <p:sldId xmlns:r="http://schemas.openxmlformats.org/officeDocument/2006/relationships" id="260" r:id="Rc151cae8527247a4"/>
    <p:sldId xmlns:r="http://schemas.openxmlformats.org/officeDocument/2006/relationships" id="261" r:id="Re2f3f9abc69d4eab"/>
    <p:sldId xmlns:r="http://schemas.openxmlformats.org/officeDocument/2006/relationships" id="262" r:id="R9c42ed5b27ce4b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f6f9daafb483c" /><Relationship Type="http://schemas.openxmlformats.org/officeDocument/2006/relationships/slide" Target="/ppt/slides/slide1.xml" Id="Raf388bf6b57c496e" /><Relationship Type="http://schemas.openxmlformats.org/officeDocument/2006/relationships/slide" Target="/ppt/slides/slide2.xml" Id="R32905e74cb204d1e" /><Relationship Type="http://schemas.openxmlformats.org/officeDocument/2006/relationships/slide" Target="/ppt/slides/slide3.xml" Id="R6d96410887674352" /><Relationship Type="http://schemas.openxmlformats.org/officeDocument/2006/relationships/slide" Target="/ppt/slides/slide4.xml" Id="R616659d1be8d49b6" /><Relationship Type="http://schemas.openxmlformats.org/officeDocument/2006/relationships/slide" Target="/ppt/slides/slide5.xml" Id="Rc151cae8527247a4" /><Relationship Type="http://schemas.openxmlformats.org/officeDocument/2006/relationships/slide" Target="/ppt/slides/slide6.xml" Id="Re2f3f9abc69d4eab" /><Relationship Type="http://schemas.openxmlformats.org/officeDocument/2006/relationships/slide" Target="/ppt/slides/slide7.xml" Id="R9c42ed5b27ce4b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c1e88976e47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34df32a814511" /><Relationship Type="http://schemas.openxmlformats.org/officeDocument/2006/relationships/theme" Target="/ppt/slideMasters/theme/theme1.xml" Id="R0617baef266a48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334df32a8145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8d662754347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d7368eef749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c3168ba8740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1e5efc10a43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32cee4f4e4c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23ea9d17240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f1d99465746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STEINKJERBAKKEN OSTEOPATI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STEINKJERBAKKEN OSTEOPATI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STEINKJERBAKKEN OSTEOPATI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STEINKJERBAKKEN OSTEOPATI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STEINKJERBAKKEN OSTEOPATI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STEINKJERBAKKEN OSTEOPATI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613 483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12 378 750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STEINKJERBAKKEN OSTEOPATI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CHRISTIAN THANE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STEINKJERBAKKEN OSTEOPATI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Bojers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986 596 135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STEINKJERBAKKEN OSTEOPATI AS</a:t>
            </a:r>
          </a:p>
        </p:txBody>
      </p:sp>
    </p:spTree>
  </p:cSld>
  <p:clrMapOvr>
    <a:masterClrMapping xmlns:a="http://schemas.openxmlformats.org/drawingml/2006/main"/>
  </p:clrMapOvr>
</p:sld>
</file>