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f9c061da1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240cb66554b2d"/>
  </p:sldMasterIdLst>
  <p:sldIdLst>
    <p:sldId xmlns:r="http://schemas.openxmlformats.org/officeDocument/2006/relationships" id="256" r:id="R519a177eb9be41d2"/>
    <p:sldId xmlns:r="http://schemas.openxmlformats.org/officeDocument/2006/relationships" id="257" r:id="Re734d7a9844f44c0"/>
    <p:sldId xmlns:r="http://schemas.openxmlformats.org/officeDocument/2006/relationships" id="258" r:id="R2e70cf371da74f43"/>
    <p:sldId xmlns:r="http://schemas.openxmlformats.org/officeDocument/2006/relationships" id="259" r:id="R74bd3e56907147c6"/>
    <p:sldId xmlns:r="http://schemas.openxmlformats.org/officeDocument/2006/relationships" id="260" r:id="R2af6c7ad93ce47f9"/>
    <p:sldId xmlns:r="http://schemas.openxmlformats.org/officeDocument/2006/relationships" id="261" r:id="Rcf979a03232e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240cb66554b2d" /><Relationship Type="http://schemas.openxmlformats.org/officeDocument/2006/relationships/slide" Target="/ppt/slides/slide1.xml" Id="R519a177eb9be41d2" /><Relationship Type="http://schemas.openxmlformats.org/officeDocument/2006/relationships/slide" Target="/ppt/slides/slide2.xml" Id="Re734d7a9844f44c0" /><Relationship Type="http://schemas.openxmlformats.org/officeDocument/2006/relationships/slide" Target="/ppt/slides/slide3.xml" Id="R2e70cf371da74f43" /><Relationship Type="http://schemas.openxmlformats.org/officeDocument/2006/relationships/slide" Target="/ppt/slides/slide4.xml" Id="R74bd3e56907147c6" /><Relationship Type="http://schemas.openxmlformats.org/officeDocument/2006/relationships/slide" Target="/ppt/slides/slide5.xml" Id="R2af6c7ad93ce47f9" /><Relationship Type="http://schemas.openxmlformats.org/officeDocument/2006/relationships/slide" Target="/ppt/slides/slide6.xml" Id="Rcf979a03232e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a487313ab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9bf6102b0452b" /><Relationship Type="http://schemas.openxmlformats.org/officeDocument/2006/relationships/theme" Target="/ppt/slideMasters/theme/theme1.xml" Id="Rcdd665879602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9bf6102b0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d491ee4b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6a69f0f9d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bbfbf5ad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7ad03e3c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fecff3ef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b9084c75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SALTEN KOMMUNEREVISJON IKS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13 290 504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6 756 459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etasje, Torggata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61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lak@salten-revisjon.no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986 655 271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