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d2d2920bf6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9031f247ef46b1"/>
  </p:sldMasterIdLst>
  <p:sldIdLst>
    <p:sldId xmlns:r="http://schemas.openxmlformats.org/officeDocument/2006/relationships" id="256" r:id="R8f95fb5a83424157"/>
    <p:sldId xmlns:r="http://schemas.openxmlformats.org/officeDocument/2006/relationships" id="257" r:id="Ra20e218aeae941a9"/>
    <p:sldId xmlns:r="http://schemas.openxmlformats.org/officeDocument/2006/relationships" id="258" r:id="Re4eb0deea9e44b46"/>
    <p:sldId xmlns:r="http://schemas.openxmlformats.org/officeDocument/2006/relationships" id="259" r:id="Re2117c4bdb01442e"/>
    <p:sldId xmlns:r="http://schemas.openxmlformats.org/officeDocument/2006/relationships" id="260" r:id="Re27e2b0f41cb4b6d"/>
    <p:sldId xmlns:r="http://schemas.openxmlformats.org/officeDocument/2006/relationships" id="261" r:id="R8b26be3a5dbd42b9"/>
    <p:sldId xmlns:r="http://schemas.openxmlformats.org/officeDocument/2006/relationships" id="262" r:id="Rb088fc1d800e42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031f247ef46b1" /><Relationship Type="http://schemas.openxmlformats.org/officeDocument/2006/relationships/slide" Target="/ppt/slides/slide1.xml" Id="R8f95fb5a83424157" /><Relationship Type="http://schemas.openxmlformats.org/officeDocument/2006/relationships/slide" Target="/ppt/slides/slide2.xml" Id="Ra20e218aeae941a9" /><Relationship Type="http://schemas.openxmlformats.org/officeDocument/2006/relationships/slide" Target="/ppt/slides/slide3.xml" Id="Re4eb0deea9e44b46" /><Relationship Type="http://schemas.openxmlformats.org/officeDocument/2006/relationships/slide" Target="/ppt/slides/slide4.xml" Id="Re2117c4bdb01442e" /><Relationship Type="http://schemas.openxmlformats.org/officeDocument/2006/relationships/slide" Target="/ppt/slides/slide5.xml" Id="Re27e2b0f41cb4b6d" /><Relationship Type="http://schemas.openxmlformats.org/officeDocument/2006/relationships/slide" Target="/ppt/slides/slide6.xml" Id="R8b26be3a5dbd42b9" /><Relationship Type="http://schemas.openxmlformats.org/officeDocument/2006/relationships/slide" Target="/ppt/slides/slide7.xml" Id="Rb088fc1d800e42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bd9d7722146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987ee51f343f3" /><Relationship Type="http://schemas.openxmlformats.org/officeDocument/2006/relationships/theme" Target="/ppt/slideMasters/theme/theme1.xml" Id="R009bd7dd4e8a48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a987ee51f343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2cd179e3c45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26ae2e09d46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ae167363a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30a69bf694d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700dc128643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d47ea7be24f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267974a7940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ENTREPRENØR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35 398 967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7 406 907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13 616 697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BNØ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NYMO1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OSHAUG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Kopparleden 9872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49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986 662 707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