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c0b11497ce40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1837adcebb49f1"/>
  </p:sldMasterIdLst>
  <p:sldIdLst>
    <p:sldId xmlns:r="http://schemas.openxmlformats.org/officeDocument/2006/relationships" id="256" r:id="Rb088af4729aa4c76"/>
    <p:sldId xmlns:r="http://schemas.openxmlformats.org/officeDocument/2006/relationships" id="257" r:id="R3057f34404c14a48"/>
    <p:sldId xmlns:r="http://schemas.openxmlformats.org/officeDocument/2006/relationships" id="258" r:id="R372c4a594d2c424a"/>
    <p:sldId xmlns:r="http://schemas.openxmlformats.org/officeDocument/2006/relationships" id="259" r:id="Rc81fae9b05704c54"/>
    <p:sldId xmlns:r="http://schemas.openxmlformats.org/officeDocument/2006/relationships" id="260" r:id="R9034e5293d354c37"/>
    <p:sldId xmlns:r="http://schemas.openxmlformats.org/officeDocument/2006/relationships" id="261" r:id="Rf3c51cef7afe4b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837adcebb49f1" /><Relationship Type="http://schemas.openxmlformats.org/officeDocument/2006/relationships/slide" Target="/ppt/slides/slide1.xml" Id="Rb088af4729aa4c76" /><Relationship Type="http://schemas.openxmlformats.org/officeDocument/2006/relationships/slide" Target="/ppt/slides/slide2.xml" Id="R3057f34404c14a48" /><Relationship Type="http://schemas.openxmlformats.org/officeDocument/2006/relationships/slide" Target="/ppt/slides/slide3.xml" Id="R372c4a594d2c424a" /><Relationship Type="http://schemas.openxmlformats.org/officeDocument/2006/relationships/slide" Target="/ppt/slides/slide4.xml" Id="Rc81fae9b05704c54" /><Relationship Type="http://schemas.openxmlformats.org/officeDocument/2006/relationships/slide" Target="/ppt/slides/slide5.xml" Id="R9034e5293d354c37" /><Relationship Type="http://schemas.openxmlformats.org/officeDocument/2006/relationships/slide" Target="/ppt/slides/slide6.xml" Id="Rf3c51cef7afe4b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57c8ee1db42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d4c1ba8994421" /><Relationship Type="http://schemas.openxmlformats.org/officeDocument/2006/relationships/theme" Target="/ppt/slideMasters/theme/theme1.xml" Id="R0ae09864da834b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bd4c1ba89944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157530f9940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b06cd1daf45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b79ae768249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8fba2a93443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85afc833e4f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3470c039a42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986 676 821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