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8bb7640a744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248e0d78745bb"/>
  </p:sldMasterIdLst>
  <p:sldIdLst>
    <p:sldId xmlns:r="http://schemas.openxmlformats.org/officeDocument/2006/relationships" id="256" r:id="R34f6412d4833470e"/>
    <p:sldId xmlns:r="http://schemas.openxmlformats.org/officeDocument/2006/relationships" id="257" r:id="Rbf1b6868e6e64924"/>
    <p:sldId xmlns:r="http://schemas.openxmlformats.org/officeDocument/2006/relationships" id="258" r:id="Ra905343496f24188"/>
    <p:sldId xmlns:r="http://schemas.openxmlformats.org/officeDocument/2006/relationships" id="259" r:id="R496d8183fd3e4eca"/>
    <p:sldId xmlns:r="http://schemas.openxmlformats.org/officeDocument/2006/relationships" id="260" r:id="R04d427de088c4bed"/>
    <p:sldId xmlns:r="http://schemas.openxmlformats.org/officeDocument/2006/relationships" id="261" r:id="Rc26ef073297a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248e0d78745bb" /><Relationship Type="http://schemas.openxmlformats.org/officeDocument/2006/relationships/slide" Target="/ppt/slides/slide1.xml" Id="R34f6412d4833470e" /><Relationship Type="http://schemas.openxmlformats.org/officeDocument/2006/relationships/slide" Target="/ppt/slides/slide2.xml" Id="Rbf1b6868e6e64924" /><Relationship Type="http://schemas.openxmlformats.org/officeDocument/2006/relationships/slide" Target="/ppt/slides/slide3.xml" Id="Ra905343496f24188" /><Relationship Type="http://schemas.openxmlformats.org/officeDocument/2006/relationships/slide" Target="/ppt/slides/slide4.xml" Id="R496d8183fd3e4eca" /><Relationship Type="http://schemas.openxmlformats.org/officeDocument/2006/relationships/slide" Target="/ppt/slides/slide5.xml" Id="R04d427de088c4bed" /><Relationship Type="http://schemas.openxmlformats.org/officeDocument/2006/relationships/slide" Target="/ppt/slides/slide6.xml" Id="Rc26ef073297a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6f3004e41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58e5b3ea8447f" /><Relationship Type="http://schemas.openxmlformats.org/officeDocument/2006/relationships/theme" Target="/ppt/slideMasters/theme/theme1.xml" Id="Rf5b8702c8ccb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958e5b3ea8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b7acfa4f8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25bd75d25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88b61c20a47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498114add4f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2bb6aa3ed4c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4b6ae342a40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