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472995027c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3a91451514ec4"/>
  </p:sldMasterIdLst>
  <p:sldIdLst>
    <p:sldId xmlns:r="http://schemas.openxmlformats.org/officeDocument/2006/relationships" id="256" r:id="Rcbaa63cfcba54c3c"/>
    <p:sldId xmlns:r="http://schemas.openxmlformats.org/officeDocument/2006/relationships" id="257" r:id="R9bc3d1a90d5040e6"/>
    <p:sldId xmlns:r="http://schemas.openxmlformats.org/officeDocument/2006/relationships" id="258" r:id="R13615112c18246ee"/>
    <p:sldId xmlns:r="http://schemas.openxmlformats.org/officeDocument/2006/relationships" id="259" r:id="Rb269e0c16f8c46a8"/>
    <p:sldId xmlns:r="http://schemas.openxmlformats.org/officeDocument/2006/relationships" id="260" r:id="R691767c00122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3a91451514ec4" /><Relationship Type="http://schemas.openxmlformats.org/officeDocument/2006/relationships/slide" Target="/ppt/slides/slide1.xml" Id="Rcbaa63cfcba54c3c" /><Relationship Type="http://schemas.openxmlformats.org/officeDocument/2006/relationships/slide" Target="/ppt/slides/slide2.xml" Id="R9bc3d1a90d5040e6" /><Relationship Type="http://schemas.openxmlformats.org/officeDocument/2006/relationships/slide" Target="/ppt/slides/slide3.xml" Id="R13615112c18246ee" /><Relationship Type="http://schemas.openxmlformats.org/officeDocument/2006/relationships/slide" Target="/ppt/slides/slide4.xml" Id="Rb269e0c16f8c46a8" /><Relationship Type="http://schemas.openxmlformats.org/officeDocument/2006/relationships/slide" Target="/ppt/slides/slide5.xml" Id="R691767c00122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3f5c6df1b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646f7e9c342e1" /><Relationship Type="http://schemas.openxmlformats.org/officeDocument/2006/relationships/theme" Target="/ppt/slideMasters/theme/theme1.xml" Id="R38358fecf3ab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646f7e9c3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0fdb6c884d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22b07eed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9e17bed09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bebf5f4f5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b861c34a4a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