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c3844f377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9cac3ba67b4c98"/>
  </p:sldMasterIdLst>
  <p:sldIdLst>
    <p:sldId xmlns:r="http://schemas.openxmlformats.org/officeDocument/2006/relationships" id="256" r:id="Rff27f5c3fcc34ad6"/>
    <p:sldId xmlns:r="http://schemas.openxmlformats.org/officeDocument/2006/relationships" id="257" r:id="R3104ff82fdc6440a"/>
    <p:sldId xmlns:r="http://schemas.openxmlformats.org/officeDocument/2006/relationships" id="258" r:id="R7d3b3eacaa1d4527"/>
    <p:sldId xmlns:r="http://schemas.openxmlformats.org/officeDocument/2006/relationships" id="259" r:id="Rae560942ef8b4ea4"/>
    <p:sldId xmlns:r="http://schemas.openxmlformats.org/officeDocument/2006/relationships" id="260" r:id="R216d776e37304cef"/>
    <p:sldId xmlns:r="http://schemas.openxmlformats.org/officeDocument/2006/relationships" id="261" r:id="R8ee92d4dde634c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cac3ba67b4c98" /><Relationship Type="http://schemas.openxmlformats.org/officeDocument/2006/relationships/slide" Target="/ppt/slides/slide1.xml" Id="Rff27f5c3fcc34ad6" /><Relationship Type="http://schemas.openxmlformats.org/officeDocument/2006/relationships/slide" Target="/ppt/slides/slide2.xml" Id="R3104ff82fdc6440a" /><Relationship Type="http://schemas.openxmlformats.org/officeDocument/2006/relationships/slide" Target="/ppt/slides/slide3.xml" Id="R7d3b3eacaa1d4527" /><Relationship Type="http://schemas.openxmlformats.org/officeDocument/2006/relationships/slide" Target="/ppt/slides/slide4.xml" Id="Rae560942ef8b4ea4" /><Relationship Type="http://schemas.openxmlformats.org/officeDocument/2006/relationships/slide" Target="/ppt/slides/slide5.xml" Id="R216d776e37304cef" /><Relationship Type="http://schemas.openxmlformats.org/officeDocument/2006/relationships/slide" Target="/ppt/slides/slide6.xml" Id="R8ee92d4dde634c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4c891d498a40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717615a954463" /><Relationship Type="http://schemas.openxmlformats.org/officeDocument/2006/relationships/theme" Target="/ppt/slideMasters/theme/theme1.xml" Id="R0e0a54b950d44e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6717615a9544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a9a3a5db641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b69f9e0ac41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2bb43f180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cc75874cb49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427cf876746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6b9f7d50644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 ODDEN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ODDEN REGNSKAP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487 980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Vestengveien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annodden@online.no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986 681 108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