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5bcf07e3242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b4caaf26f48aa"/>
  </p:sldMasterIdLst>
  <p:sldIdLst>
    <p:sldId xmlns:r="http://schemas.openxmlformats.org/officeDocument/2006/relationships" id="256" r:id="R1f9681d3a7e24e89"/>
    <p:sldId xmlns:r="http://schemas.openxmlformats.org/officeDocument/2006/relationships" id="257" r:id="R4c40c8fd76e04654"/>
    <p:sldId xmlns:r="http://schemas.openxmlformats.org/officeDocument/2006/relationships" id="258" r:id="Rbcded832fb07400e"/>
    <p:sldId xmlns:r="http://schemas.openxmlformats.org/officeDocument/2006/relationships" id="259" r:id="R9925cbef319d43dd"/>
    <p:sldId xmlns:r="http://schemas.openxmlformats.org/officeDocument/2006/relationships" id="260" r:id="R266b9d572bc54487"/>
    <p:sldId xmlns:r="http://schemas.openxmlformats.org/officeDocument/2006/relationships" id="261" r:id="Rf3b53bf46c7f43be"/>
    <p:sldId xmlns:r="http://schemas.openxmlformats.org/officeDocument/2006/relationships" id="262" r:id="Rb7debe6b4ad942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b4caaf26f48aa" /><Relationship Type="http://schemas.openxmlformats.org/officeDocument/2006/relationships/slide" Target="/ppt/slides/slide1.xml" Id="R1f9681d3a7e24e89" /><Relationship Type="http://schemas.openxmlformats.org/officeDocument/2006/relationships/slide" Target="/ppt/slides/slide2.xml" Id="R4c40c8fd76e04654" /><Relationship Type="http://schemas.openxmlformats.org/officeDocument/2006/relationships/slide" Target="/ppt/slides/slide3.xml" Id="Rbcded832fb07400e" /><Relationship Type="http://schemas.openxmlformats.org/officeDocument/2006/relationships/slide" Target="/ppt/slides/slide4.xml" Id="R9925cbef319d43dd" /><Relationship Type="http://schemas.openxmlformats.org/officeDocument/2006/relationships/slide" Target="/ppt/slides/slide5.xml" Id="R266b9d572bc54487" /><Relationship Type="http://schemas.openxmlformats.org/officeDocument/2006/relationships/slide" Target="/ppt/slides/slide6.xml" Id="Rf3b53bf46c7f43be" /><Relationship Type="http://schemas.openxmlformats.org/officeDocument/2006/relationships/slide" Target="/ppt/slides/slide7.xml" Id="Rb7debe6b4ad942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87a77e8207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276ec3474c3d" /><Relationship Type="http://schemas.openxmlformats.org/officeDocument/2006/relationships/theme" Target="/ppt/slideMasters/theme/theme1.xml" Id="R9048503d496c45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c0276ec3474c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98491f4a143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2501fe0fa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6f9625d0843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8f1c12fd9345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7e6c5486a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1134f8c0394c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4f36e7fe64b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MØTEPLASSER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MØTEPLASSER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844 060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−1 803 438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6 447 033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32 865 716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33 390 250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NÆSS JONSON  –  67,5 %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LENE ALM JONSON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ALM JONSON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Bragernes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3017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986 696 180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MØTEPLASSER AS</a:t>
            </a:r>
          </a:p>
        </p:txBody>
      </p:sp>
    </p:spTree>
  </p:cSld>
  <p:clrMapOvr>
    <a:masterClrMapping xmlns:a="http://schemas.openxmlformats.org/drawingml/2006/main"/>
  </p:clrMapOvr>
</p:sld>
</file>