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79665fb89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1d74a61a2400d"/>
  </p:sldMasterIdLst>
  <p:sldIdLst>
    <p:sldId xmlns:r="http://schemas.openxmlformats.org/officeDocument/2006/relationships" id="256" r:id="R5d98d3d6ce9c4ee3"/>
    <p:sldId xmlns:r="http://schemas.openxmlformats.org/officeDocument/2006/relationships" id="257" r:id="R228b7466e56441e7"/>
    <p:sldId xmlns:r="http://schemas.openxmlformats.org/officeDocument/2006/relationships" id="258" r:id="R53c8f42a88f2443b"/>
    <p:sldId xmlns:r="http://schemas.openxmlformats.org/officeDocument/2006/relationships" id="259" r:id="Rb85f2f0b69214392"/>
    <p:sldId xmlns:r="http://schemas.openxmlformats.org/officeDocument/2006/relationships" id="260" r:id="R8f790a8eb35c4417"/>
    <p:sldId xmlns:r="http://schemas.openxmlformats.org/officeDocument/2006/relationships" id="261" r:id="R80cb194eaa2f4dee"/>
    <p:sldId xmlns:r="http://schemas.openxmlformats.org/officeDocument/2006/relationships" id="262" r:id="R2ae2e650bec6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1d74a61a2400d" /><Relationship Type="http://schemas.openxmlformats.org/officeDocument/2006/relationships/slide" Target="/ppt/slides/slide1.xml" Id="R5d98d3d6ce9c4ee3" /><Relationship Type="http://schemas.openxmlformats.org/officeDocument/2006/relationships/slide" Target="/ppt/slides/slide2.xml" Id="R228b7466e56441e7" /><Relationship Type="http://schemas.openxmlformats.org/officeDocument/2006/relationships/slide" Target="/ppt/slides/slide3.xml" Id="R53c8f42a88f2443b" /><Relationship Type="http://schemas.openxmlformats.org/officeDocument/2006/relationships/slide" Target="/ppt/slides/slide4.xml" Id="Rb85f2f0b69214392" /><Relationship Type="http://schemas.openxmlformats.org/officeDocument/2006/relationships/slide" Target="/ppt/slides/slide5.xml" Id="R8f790a8eb35c4417" /><Relationship Type="http://schemas.openxmlformats.org/officeDocument/2006/relationships/slide" Target="/ppt/slides/slide6.xml" Id="R80cb194eaa2f4dee" /><Relationship Type="http://schemas.openxmlformats.org/officeDocument/2006/relationships/slide" Target="/ppt/slides/slide7.xml" Id="R2ae2e650bec6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9949a97426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70a37fcb84061" /><Relationship Type="http://schemas.openxmlformats.org/officeDocument/2006/relationships/theme" Target="/ppt/slideMasters/theme/theme1.xml" Id="R86f542e5c5bf48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70a37fcb840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020c1c02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802b6017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b067eef8040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21b95e52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eef9d165c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96789d86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89ea319a41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K4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K4 INVEST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43 482 957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43 652 048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ROGSTAD JØRSTAD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oj@k4.no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www.k4.no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986 712 410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K4 INVEST AS</a:t>
            </a:r>
          </a:p>
        </p:txBody>
      </p:sp>
    </p:spTree>
  </p:cSld>
  <p:clrMapOvr>
    <a:masterClrMapping xmlns:a="http://schemas.openxmlformats.org/drawingml/2006/main"/>
  </p:clrMapOvr>
</p:sld>
</file>