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2c0f6cf7e940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a8e2c9197447be"/>
  </p:sldMasterIdLst>
  <p:sldIdLst>
    <p:sldId xmlns:r="http://schemas.openxmlformats.org/officeDocument/2006/relationships" id="256" r:id="R98b5ada719374c57"/>
    <p:sldId xmlns:r="http://schemas.openxmlformats.org/officeDocument/2006/relationships" id="257" r:id="R00cc0cd752b147f3"/>
    <p:sldId xmlns:r="http://schemas.openxmlformats.org/officeDocument/2006/relationships" id="258" r:id="R65c67aa10a554474"/>
    <p:sldId xmlns:r="http://schemas.openxmlformats.org/officeDocument/2006/relationships" id="259" r:id="R04833fd599e04877"/>
    <p:sldId xmlns:r="http://schemas.openxmlformats.org/officeDocument/2006/relationships" id="260" r:id="Rdc2f1ddc6d304c63"/>
    <p:sldId xmlns:r="http://schemas.openxmlformats.org/officeDocument/2006/relationships" id="261" r:id="R928c8c4a4f9e47bd"/>
    <p:sldId xmlns:r="http://schemas.openxmlformats.org/officeDocument/2006/relationships" id="262" r:id="R1a486f6b47e143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a8e2c9197447be" /><Relationship Type="http://schemas.openxmlformats.org/officeDocument/2006/relationships/slide" Target="/ppt/slides/slide1.xml" Id="R98b5ada719374c57" /><Relationship Type="http://schemas.openxmlformats.org/officeDocument/2006/relationships/slide" Target="/ppt/slides/slide2.xml" Id="R00cc0cd752b147f3" /><Relationship Type="http://schemas.openxmlformats.org/officeDocument/2006/relationships/slide" Target="/ppt/slides/slide3.xml" Id="R65c67aa10a554474" /><Relationship Type="http://schemas.openxmlformats.org/officeDocument/2006/relationships/slide" Target="/ppt/slides/slide4.xml" Id="R04833fd599e04877" /><Relationship Type="http://schemas.openxmlformats.org/officeDocument/2006/relationships/slide" Target="/ppt/slides/slide5.xml" Id="Rdc2f1ddc6d304c63" /><Relationship Type="http://schemas.openxmlformats.org/officeDocument/2006/relationships/slide" Target="/ppt/slides/slide6.xml" Id="R928c8c4a4f9e47bd" /><Relationship Type="http://schemas.openxmlformats.org/officeDocument/2006/relationships/slide" Target="/ppt/slides/slide7.xml" Id="R1a486f6b47e143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15766a8ac24e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ccf0add67451b" /><Relationship Type="http://schemas.openxmlformats.org/officeDocument/2006/relationships/theme" Target="/ppt/slideMasters/theme/theme1.xml" Id="R4dc01786fe654a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9ccf0add6745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192619ba541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14682af6a4c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cb002d13c42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39729e61c48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f1712b4bb40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6d1342f2d40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ad5f404e348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GUTTELVIK NÆRINGSPARK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GUTTELVIK NÆRINGSPARK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GUTTELVIK NÆRINGSPARK AS ble etablert [år] og holder til i Revsnes.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GUTTELVIK NÆRINGSPARK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GUTTELVIK NÆRINGSPARK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GUTTELVIK NÆRINGSPARK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11 891 676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579 393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−133 185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14 757 883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29 519 432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GUTTELVIK NÆRINGSPARK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GUTTELVIK ARNE MAGNAR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SUNDET WENCHE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GUTTELVIK NÆRINGSPARK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Herfjordsveien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7177 Revsnes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986 757 643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GUTTELVIK NÆRINGSPARK AS</a:t>
            </a:r>
          </a:p>
        </p:txBody>
      </p:sp>
    </p:spTree>
  </p:cSld>
  <p:clrMapOvr>
    <a:masterClrMapping xmlns:a="http://schemas.openxmlformats.org/drawingml/2006/main"/>
  </p:clrMapOvr>
</p:sld>
</file>