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62168c247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f327ff25c4981"/>
  </p:sldMasterIdLst>
  <p:sldIdLst>
    <p:sldId xmlns:r="http://schemas.openxmlformats.org/officeDocument/2006/relationships" id="256" r:id="R9f3308d76b4246f9"/>
    <p:sldId xmlns:r="http://schemas.openxmlformats.org/officeDocument/2006/relationships" id="257" r:id="Rab1039febfbc4a73"/>
    <p:sldId xmlns:r="http://schemas.openxmlformats.org/officeDocument/2006/relationships" id="258" r:id="R4789573d00bb4b92"/>
    <p:sldId xmlns:r="http://schemas.openxmlformats.org/officeDocument/2006/relationships" id="259" r:id="Rfc66595514ba4526"/>
    <p:sldId xmlns:r="http://schemas.openxmlformats.org/officeDocument/2006/relationships" id="260" r:id="R4197ca83e6ad410a"/>
    <p:sldId xmlns:r="http://schemas.openxmlformats.org/officeDocument/2006/relationships" id="261" r:id="R5bd2ce0ac06042e7"/>
    <p:sldId xmlns:r="http://schemas.openxmlformats.org/officeDocument/2006/relationships" id="262" r:id="R8707e2b2db9f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f327ff25c4981" /><Relationship Type="http://schemas.openxmlformats.org/officeDocument/2006/relationships/slide" Target="/ppt/slides/slide1.xml" Id="R9f3308d76b4246f9" /><Relationship Type="http://schemas.openxmlformats.org/officeDocument/2006/relationships/slide" Target="/ppt/slides/slide2.xml" Id="Rab1039febfbc4a73" /><Relationship Type="http://schemas.openxmlformats.org/officeDocument/2006/relationships/slide" Target="/ppt/slides/slide3.xml" Id="R4789573d00bb4b92" /><Relationship Type="http://schemas.openxmlformats.org/officeDocument/2006/relationships/slide" Target="/ppt/slides/slide4.xml" Id="Rfc66595514ba4526" /><Relationship Type="http://schemas.openxmlformats.org/officeDocument/2006/relationships/slide" Target="/ppt/slides/slide5.xml" Id="R4197ca83e6ad410a" /><Relationship Type="http://schemas.openxmlformats.org/officeDocument/2006/relationships/slide" Target="/ppt/slides/slide6.xml" Id="R5bd2ce0ac06042e7" /><Relationship Type="http://schemas.openxmlformats.org/officeDocument/2006/relationships/slide" Target="/ppt/slides/slide7.xml" Id="R8707e2b2db9f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2a96b73b3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e0de27d5d4db8" /><Relationship Type="http://schemas.openxmlformats.org/officeDocument/2006/relationships/theme" Target="/ppt/slideMasters/theme/theme1.xml" Id="R14770ab349cf46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e0de27d5d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b6476489c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4c130f45f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71f46432a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14bf159c9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acd89e13648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50d311922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c5d56e85e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426 629 978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30 534 686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92 138 926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268 112 422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ØVSTEDAL ROAR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SORSELL ARILD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EIVIND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GEIR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firmapost@haaland-klima.no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986 897 526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