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b105ea996d49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4c8749452d4583"/>
  </p:sldMasterIdLst>
  <p:sldIdLst>
    <p:sldId xmlns:r="http://schemas.openxmlformats.org/officeDocument/2006/relationships" id="256" r:id="R36e9abc81d184319"/>
    <p:sldId xmlns:r="http://schemas.openxmlformats.org/officeDocument/2006/relationships" id="257" r:id="R83f0ef4a89c3408b"/>
    <p:sldId xmlns:r="http://schemas.openxmlformats.org/officeDocument/2006/relationships" id="258" r:id="R2377e4b6b5a04c06"/>
    <p:sldId xmlns:r="http://schemas.openxmlformats.org/officeDocument/2006/relationships" id="259" r:id="Rd3ceb586d2c64c6b"/>
    <p:sldId xmlns:r="http://schemas.openxmlformats.org/officeDocument/2006/relationships" id="260" r:id="R80c77d87e8384489"/>
    <p:sldId xmlns:r="http://schemas.openxmlformats.org/officeDocument/2006/relationships" id="261" r:id="R08024ed789004968"/>
    <p:sldId xmlns:r="http://schemas.openxmlformats.org/officeDocument/2006/relationships" id="262" r:id="Rb8ce73db5db345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c8749452d4583" /><Relationship Type="http://schemas.openxmlformats.org/officeDocument/2006/relationships/slide" Target="/ppt/slides/slide1.xml" Id="R36e9abc81d184319" /><Relationship Type="http://schemas.openxmlformats.org/officeDocument/2006/relationships/slide" Target="/ppt/slides/slide2.xml" Id="R83f0ef4a89c3408b" /><Relationship Type="http://schemas.openxmlformats.org/officeDocument/2006/relationships/slide" Target="/ppt/slides/slide3.xml" Id="R2377e4b6b5a04c06" /><Relationship Type="http://schemas.openxmlformats.org/officeDocument/2006/relationships/slide" Target="/ppt/slides/slide4.xml" Id="Rd3ceb586d2c64c6b" /><Relationship Type="http://schemas.openxmlformats.org/officeDocument/2006/relationships/slide" Target="/ppt/slides/slide5.xml" Id="R80c77d87e8384489" /><Relationship Type="http://schemas.openxmlformats.org/officeDocument/2006/relationships/slide" Target="/ppt/slides/slide6.xml" Id="R08024ed789004968" /><Relationship Type="http://schemas.openxmlformats.org/officeDocument/2006/relationships/slide" Target="/ppt/slides/slide7.xml" Id="Rb8ce73db5db345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14d2751b7546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b94a2e7b84bea" /><Relationship Type="http://schemas.openxmlformats.org/officeDocument/2006/relationships/theme" Target="/ppt/slideMasters/theme/theme1.xml" Id="Re7287213098a41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bb94a2e7b84b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bdbee92894e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407d72c534f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b2df689344c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84b1663f245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73022d22645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ba430ab6e243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06b94bddf48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VERDINOR AS ble etablert [år] og holder til i Nevlunghavn.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174 995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662 326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ELISABETH HALLAN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3296 Nevlunghavn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info@verdinor.no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www.VerdiNor.no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986 910 689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VERDINOR AS</a:t>
            </a:r>
          </a:p>
        </p:txBody>
      </p:sp>
    </p:spTree>
  </p:cSld>
  <p:clrMapOvr>
    <a:masterClrMapping xmlns:a="http://schemas.openxmlformats.org/drawingml/2006/main"/>
  </p:clrMapOvr>
</p:sld>
</file>