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81d8847fc34e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fba1095b1d4fb8"/>
  </p:sldMasterIdLst>
  <p:sldIdLst>
    <p:sldId xmlns:r="http://schemas.openxmlformats.org/officeDocument/2006/relationships" id="256" r:id="R52ef88ad90a04c1e"/>
    <p:sldId xmlns:r="http://schemas.openxmlformats.org/officeDocument/2006/relationships" id="257" r:id="R94319f4abb864299"/>
    <p:sldId xmlns:r="http://schemas.openxmlformats.org/officeDocument/2006/relationships" id="258" r:id="R2c2d9184269d419f"/>
    <p:sldId xmlns:r="http://schemas.openxmlformats.org/officeDocument/2006/relationships" id="259" r:id="R911ac3e7506c41f0"/>
    <p:sldId xmlns:r="http://schemas.openxmlformats.org/officeDocument/2006/relationships" id="260" r:id="R6156477d014e49d7"/>
    <p:sldId xmlns:r="http://schemas.openxmlformats.org/officeDocument/2006/relationships" id="261" r:id="Rf871b4a390fc4a07"/>
    <p:sldId xmlns:r="http://schemas.openxmlformats.org/officeDocument/2006/relationships" id="262" r:id="R05abf3f9ef5142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fba1095b1d4fb8" /><Relationship Type="http://schemas.openxmlformats.org/officeDocument/2006/relationships/slide" Target="/ppt/slides/slide1.xml" Id="R52ef88ad90a04c1e" /><Relationship Type="http://schemas.openxmlformats.org/officeDocument/2006/relationships/slide" Target="/ppt/slides/slide2.xml" Id="R94319f4abb864299" /><Relationship Type="http://schemas.openxmlformats.org/officeDocument/2006/relationships/slide" Target="/ppt/slides/slide3.xml" Id="R2c2d9184269d419f" /><Relationship Type="http://schemas.openxmlformats.org/officeDocument/2006/relationships/slide" Target="/ppt/slides/slide4.xml" Id="R911ac3e7506c41f0" /><Relationship Type="http://schemas.openxmlformats.org/officeDocument/2006/relationships/slide" Target="/ppt/slides/slide5.xml" Id="R6156477d014e49d7" /><Relationship Type="http://schemas.openxmlformats.org/officeDocument/2006/relationships/slide" Target="/ppt/slides/slide6.xml" Id="Rf871b4a390fc4a07" /><Relationship Type="http://schemas.openxmlformats.org/officeDocument/2006/relationships/slide" Target="/ppt/slides/slide7.xml" Id="R05abf3f9ef5142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72b2aae6f642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2bb5623bb41c8" /><Relationship Type="http://schemas.openxmlformats.org/officeDocument/2006/relationships/theme" Target="/ppt/slideMasters/theme/theme1.xml" Id="R37074efd965b4a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82bb5623bb41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3b19dccf842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c241c80f34b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40eefce0e40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b75444bb347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3b28af5c04d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3b2a1ae1740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2563a649d45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 TYSNES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 TYSNES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61 420 438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4 013 329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3 459 132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16 089 553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22 490 409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BREKKE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Hegglandsvegen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12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spar.tysnes@ngbutikk.net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986 912 878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TYSNES AS</a:t>
            </a:r>
          </a:p>
        </p:txBody>
      </p:sp>
    </p:spTree>
  </p:cSld>
  <p:clrMapOvr>
    <a:masterClrMapping xmlns:a="http://schemas.openxmlformats.org/drawingml/2006/main"/>
  </p:clrMapOvr>
</p:sld>
</file>