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52977c808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5d64cce1b409b"/>
  </p:sldMasterIdLst>
  <p:sldIdLst>
    <p:sldId xmlns:r="http://schemas.openxmlformats.org/officeDocument/2006/relationships" id="256" r:id="R42988b219cb946bb"/>
    <p:sldId xmlns:r="http://schemas.openxmlformats.org/officeDocument/2006/relationships" id="257" r:id="Rce60c56db6ce406c"/>
    <p:sldId xmlns:r="http://schemas.openxmlformats.org/officeDocument/2006/relationships" id="258" r:id="R3c51e7e62d384575"/>
    <p:sldId xmlns:r="http://schemas.openxmlformats.org/officeDocument/2006/relationships" id="259" r:id="R6332c8c5cdea47d7"/>
    <p:sldId xmlns:r="http://schemas.openxmlformats.org/officeDocument/2006/relationships" id="260" r:id="R2cbe358c9bbf412c"/>
    <p:sldId xmlns:r="http://schemas.openxmlformats.org/officeDocument/2006/relationships" id="261" r:id="R919442e2189f4c3e"/>
    <p:sldId xmlns:r="http://schemas.openxmlformats.org/officeDocument/2006/relationships" id="262" r:id="R2842a72e5199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5d64cce1b409b" /><Relationship Type="http://schemas.openxmlformats.org/officeDocument/2006/relationships/slide" Target="/ppt/slides/slide1.xml" Id="R42988b219cb946bb" /><Relationship Type="http://schemas.openxmlformats.org/officeDocument/2006/relationships/slide" Target="/ppt/slides/slide2.xml" Id="Rce60c56db6ce406c" /><Relationship Type="http://schemas.openxmlformats.org/officeDocument/2006/relationships/slide" Target="/ppt/slides/slide3.xml" Id="R3c51e7e62d384575" /><Relationship Type="http://schemas.openxmlformats.org/officeDocument/2006/relationships/slide" Target="/ppt/slides/slide4.xml" Id="R6332c8c5cdea47d7" /><Relationship Type="http://schemas.openxmlformats.org/officeDocument/2006/relationships/slide" Target="/ppt/slides/slide5.xml" Id="R2cbe358c9bbf412c" /><Relationship Type="http://schemas.openxmlformats.org/officeDocument/2006/relationships/slide" Target="/ppt/slides/slide6.xml" Id="R919442e2189f4c3e" /><Relationship Type="http://schemas.openxmlformats.org/officeDocument/2006/relationships/slide" Target="/ppt/slides/slide7.xml" Id="R2842a72e5199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d88bdc4cf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6a3dc5ca443b9" /><Relationship Type="http://schemas.openxmlformats.org/officeDocument/2006/relationships/theme" Target="/ppt/slideMasters/theme/theme1.xml" Id="R2a4e07d56669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6a3dc5ca4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2c6ef63b8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e1ee66126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1bbfba2e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076046041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fc8c9b871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a4f1604b1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c5942de5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TAKO-INVEST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17 757 757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57 002 095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MAKO-INVEST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