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4bfa81cc1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fb9695bb74865"/>
  </p:sldMasterIdLst>
  <p:sldIdLst>
    <p:sldId xmlns:r="http://schemas.openxmlformats.org/officeDocument/2006/relationships" id="256" r:id="R557716a898f5488e"/>
    <p:sldId xmlns:r="http://schemas.openxmlformats.org/officeDocument/2006/relationships" id="257" r:id="R00f021c87af44c31"/>
    <p:sldId xmlns:r="http://schemas.openxmlformats.org/officeDocument/2006/relationships" id="258" r:id="Rf3f0e8824d6a4fca"/>
    <p:sldId xmlns:r="http://schemas.openxmlformats.org/officeDocument/2006/relationships" id="259" r:id="Rcf0f9b2dda194fed"/>
    <p:sldId xmlns:r="http://schemas.openxmlformats.org/officeDocument/2006/relationships" id="260" r:id="R644ebb08af214b19"/>
    <p:sldId xmlns:r="http://schemas.openxmlformats.org/officeDocument/2006/relationships" id="261" r:id="R033dc67bf96345b7"/>
    <p:sldId xmlns:r="http://schemas.openxmlformats.org/officeDocument/2006/relationships" id="262" r:id="R3dfc6ab32480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fb9695bb74865" /><Relationship Type="http://schemas.openxmlformats.org/officeDocument/2006/relationships/slide" Target="/ppt/slides/slide1.xml" Id="R557716a898f5488e" /><Relationship Type="http://schemas.openxmlformats.org/officeDocument/2006/relationships/slide" Target="/ppt/slides/slide2.xml" Id="R00f021c87af44c31" /><Relationship Type="http://schemas.openxmlformats.org/officeDocument/2006/relationships/slide" Target="/ppt/slides/slide3.xml" Id="Rf3f0e8824d6a4fca" /><Relationship Type="http://schemas.openxmlformats.org/officeDocument/2006/relationships/slide" Target="/ppt/slides/slide4.xml" Id="Rcf0f9b2dda194fed" /><Relationship Type="http://schemas.openxmlformats.org/officeDocument/2006/relationships/slide" Target="/ppt/slides/slide5.xml" Id="R644ebb08af214b19" /><Relationship Type="http://schemas.openxmlformats.org/officeDocument/2006/relationships/slide" Target="/ppt/slides/slide6.xml" Id="R033dc67bf96345b7" /><Relationship Type="http://schemas.openxmlformats.org/officeDocument/2006/relationships/slide" Target="/ppt/slides/slide7.xml" Id="R3dfc6ab32480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3f7e55a7e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520eea8140ba" /><Relationship Type="http://schemas.openxmlformats.org/officeDocument/2006/relationships/theme" Target="/ppt/slideMasters/theme/theme1.xml" Id="R429d6b39f826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8520eea81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82f41444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46db3491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bd04a631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4909f595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948e84ee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43199113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a4357aec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81 075 394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81 534 765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MØLBACH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43, H0702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70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moelbach@online.no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