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f0b9919e4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b7b043a124db8"/>
  </p:sldMasterIdLst>
  <p:sldIdLst>
    <p:sldId xmlns:r="http://schemas.openxmlformats.org/officeDocument/2006/relationships" id="256" r:id="Re5ecc32fefce4beb"/>
    <p:sldId xmlns:r="http://schemas.openxmlformats.org/officeDocument/2006/relationships" id="257" r:id="Rbddb69e31c124fbc"/>
    <p:sldId xmlns:r="http://schemas.openxmlformats.org/officeDocument/2006/relationships" id="258" r:id="R61037cf20ddd4843"/>
    <p:sldId xmlns:r="http://schemas.openxmlformats.org/officeDocument/2006/relationships" id="259" r:id="R54fbd2dad83c446d"/>
    <p:sldId xmlns:r="http://schemas.openxmlformats.org/officeDocument/2006/relationships" id="260" r:id="R206d7e852e7d4690"/>
    <p:sldId xmlns:r="http://schemas.openxmlformats.org/officeDocument/2006/relationships" id="261" r:id="R68addf67f6a04e0d"/>
    <p:sldId xmlns:r="http://schemas.openxmlformats.org/officeDocument/2006/relationships" id="262" r:id="R0e9b7c5324ac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b7b043a124db8" /><Relationship Type="http://schemas.openxmlformats.org/officeDocument/2006/relationships/slide" Target="/ppt/slides/slide1.xml" Id="Re5ecc32fefce4beb" /><Relationship Type="http://schemas.openxmlformats.org/officeDocument/2006/relationships/slide" Target="/ppt/slides/slide2.xml" Id="Rbddb69e31c124fbc" /><Relationship Type="http://schemas.openxmlformats.org/officeDocument/2006/relationships/slide" Target="/ppt/slides/slide3.xml" Id="R61037cf20ddd4843" /><Relationship Type="http://schemas.openxmlformats.org/officeDocument/2006/relationships/slide" Target="/ppt/slides/slide4.xml" Id="R54fbd2dad83c446d" /><Relationship Type="http://schemas.openxmlformats.org/officeDocument/2006/relationships/slide" Target="/ppt/slides/slide5.xml" Id="R206d7e852e7d4690" /><Relationship Type="http://schemas.openxmlformats.org/officeDocument/2006/relationships/slide" Target="/ppt/slides/slide6.xml" Id="R68addf67f6a04e0d" /><Relationship Type="http://schemas.openxmlformats.org/officeDocument/2006/relationships/slide" Target="/ppt/slides/slide7.xml" Id="R0e9b7c5324ac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462555ece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758ac83ed428b" /><Relationship Type="http://schemas.openxmlformats.org/officeDocument/2006/relationships/theme" Target="/ppt/slideMasters/theme/theme1.xml" Id="Rf8935e8942a3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758ac83ed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1fbba9487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a1bd0a855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4271be4e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ba3615b640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4b605b6a9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d8419342f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01773729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SICTRA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SICTRA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18 943 654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RUNAR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1667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986 947 019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