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710b63ba4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366ce3fef4c78"/>
  </p:sldMasterIdLst>
  <p:sldIdLst>
    <p:sldId xmlns:r="http://schemas.openxmlformats.org/officeDocument/2006/relationships" id="256" r:id="R267df13b6a554122"/>
    <p:sldId xmlns:r="http://schemas.openxmlformats.org/officeDocument/2006/relationships" id="257" r:id="R862ffd9c83fd4c2b"/>
    <p:sldId xmlns:r="http://schemas.openxmlformats.org/officeDocument/2006/relationships" id="258" r:id="Rdd7dd335388f4a8f"/>
    <p:sldId xmlns:r="http://schemas.openxmlformats.org/officeDocument/2006/relationships" id="259" r:id="Rde5bf7382af74e68"/>
    <p:sldId xmlns:r="http://schemas.openxmlformats.org/officeDocument/2006/relationships" id="260" r:id="Rba1b4da2a1f0433e"/>
    <p:sldId xmlns:r="http://schemas.openxmlformats.org/officeDocument/2006/relationships" id="261" r:id="R38e19544b8b44842"/>
    <p:sldId xmlns:r="http://schemas.openxmlformats.org/officeDocument/2006/relationships" id="262" r:id="Re6131443e1bb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366ce3fef4c78" /><Relationship Type="http://schemas.openxmlformats.org/officeDocument/2006/relationships/slide" Target="/ppt/slides/slide1.xml" Id="R267df13b6a554122" /><Relationship Type="http://schemas.openxmlformats.org/officeDocument/2006/relationships/slide" Target="/ppt/slides/slide2.xml" Id="R862ffd9c83fd4c2b" /><Relationship Type="http://schemas.openxmlformats.org/officeDocument/2006/relationships/slide" Target="/ppt/slides/slide3.xml" Id="Rdd7dd335388f4a8f" /><Relationship Type="http://schemas.openxmlformats.org/officeDocument/2006/relationships/slide" Target="/ppt/slides/slide4.xml" Id="Rde5bf7382af74e68" /><Relationship Type="http://schemas.openxmlformats.org/officeDocument/2006/relationships/slide" Target="/ppt/slides/slide5.xml" Id="Rba1b4da2a1f0433e" /><Relationship Type="http://schemas.openxmlformats.org/officeDocument/2006/relationships/slide" Target="/ppt/slides/slide6.xml" Id="R38e19544b8b44842" /><Relationship Type="http://schemas.openxmlformats.org/officeDocument/2006/relationships/slide" Target="/ppt/slides/slide7.xml" Id="Re6131443e1bb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3e3593d6e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d7702cf2940ae" /><Relationship Type="http://schemas.openxmlformats.org/officeDocument/2006/relationships/theme" Target="/ppt/slideMasters/theme/theme1.xml" Id="R04c904fb88ea4b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d7702cf2940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c5f9e821e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533625dc040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e495861f443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e3a48cc4b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3982c9e72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df003b1f2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7dfda17da4f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KAPPA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1 667 485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447 209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2 744 387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GRETHE WIIG  –  45,1 %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KARLSON BENT VERNER  –  45,1 %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REBÅRD TIRI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