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f0900cc48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51b5bcdd24b72"/>
  </p:sldMasterIdLst>
  <p:sldIdLst>
    <p:sldId xmlns:r="http://schemas.openxmlformats.org/officeDocument/2006/relationships" id="256" r:id="Rb73906699f274025"/>
    <p:sldId xmlns:r="http://schemas.openxmlformats.org/officeDocument/2006/relationships" id="257" r:id="R6562e7c7875f460c"/>
    <p:sldId xmlns:r="http://schemas.openxmlformats.org/officeDocument/2006/relationships" id="258" r:id="Rb3fec23fdb864af6"/>
    <p:sldId xmlns:r="http://schemas.openxmlformats.org/officeDocument/2006/relationships" id="259" r:id="Re1bda317429343ed"/>
    <p:sldId xmlns:r="http://schemas.openxmlformats.org/officeDocument/2006/relationships" id="260" r:id="Re8c5d1475b4b42fd"/>
    <p:sldId xmlns:r="http://schemas.openxmlformats.org/officeDocument/2006/relationships" id="261" r:id="Re46e70b6062c42a1"/>
    <p:sldId xmlns:r="http://schemas.openxmlformats.org/officeDocument/2006/relationships" id="262" r:id="R415b5d5237b8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51b5bcdd24b72" /><Relationship Type="http://schemas.openxmlformats.org/officeDocument/2006/relationships/slide" Target="/ppt/slides/slide1.xml" Id="Rb73906699f274025" /><Relationship Type="http://schemas.openxmlformats.org/officeDocument/2006/relationships/slide" Target="/ppt/slides/slide2.xml" Id="R6562e7c7875f460c" /><Relationship Type="http://schemas.openxmlformats.org/officeDocument/2006/relationships/slide" Target="/ppt/slides/slide3.xml" Id="Rb3fec23fdb864af6" /><Relationship Type="http://schemas.openxmlformats.org/officeDocument/2006/relationships/slide" Target="/ppt/slides/slide4.xml" Id="Re1bda317429343ed" /><Relationship Type="http://schemas.openxmlformats.org/officeDocument/2006/relationships/slide" Target="/ppt/slides/slide5.xml" Id="Re8c5d1475b4b42fd" /><Relationship Type="http://schemas.openxmlformats.org/officeDocument/2006/relationships/slide" Target="/ppt/slides/slide6.xml" Id="Re46e70b6062c42a1" /><Relationship Type="http://schemas.openxmlformats.org/officeDocument/2006/relationships/slide" Target="/ppt/slides/slide7.xml" Id="R415b5d5237b8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991ffb34e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22f1da1da4701" /><Relationship Type="http://schemas.openxmlformats.org/officeDocument/2006/relationships/theme" Target="/ppt/slideMasters/theme/theme1.xml" Id="Rdbfb9654270e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22f1da1da47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a2a9de6b3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669b29ef1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8b9bae764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993258acd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24570907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92a29437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f9abc8c4f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PSO REGNSKAP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3 452 446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 –  92,9 %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MARIE GOHN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ERIK MYHRVOLD HANSEN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RAJEH ABDALLAH RAJEH MOHAMMED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91 19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986 963 693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