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5a0c6220ad45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29ad7548f4fd9"/>
  </p:sldMasterIdLst>
  <p:sldIdLst>
    <p:sldId xmlns:r="http://schemas.openxmlformats.org/officeDocument/2006/relationships" id="256" r:id="R7b16ec38bffd4484"/>
    <p:sldId xmlns:r="http://schemas.openxmlformats.org/officeDocument/2006/relationships" id="257" r:id="R92624bddf02a4b97"/>
    <p:sldId xmlns:r="http://schemas.openxmlformats.org/officeDocument/2006/relationships" id="258" r:id="Rdcdb27c7f73f4237"/>
    <p:sldId xmlns:r="http://schemas.openxmlformats.org/officeDocument/2006/relationships" id="259" r:id="Rcbf2bee33a6c4fa7"/>
    <p:sldId xmlns:r="http://schemas.openxmlformats.org/officeDocument/2006/relationships" id="260" r:id="Raf437bf6baec4b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29ad7548f4fd9" /><Relationship Type="http://schemas.openxmlformats.org/officeDocument/2006/relationships/slide" Target="/ppt/slides/slide1.xml" Id="R7b16ec38bffd4484" /><Relationship Type="http://schemas.openxmlformats.org/officeDocument/2006/relationships/slide" Target="/ppt/slides/slide2.xml" Id="R92624bddf02a4b97" /><Relationship Type="http://schemas.openxmlformats.org/officeDocument/2006/relationships/slide" Target="/ppt/slides/slide3.xml" Id="Rdcdb27c7f73f4237" /><Relationship Type="http://schemas.openxmlformats.org/officeDocument/2006/relationships/slide" Target="/ppt/slides/slide4.xml" Id="Rcbf2bee33a6c4fa7" /><Relationship Type="http://schemas.openxmlformats.org/officeDocument/2006/relationships/slide" Target="/ppt/slides/slide5.xml" Id="Raf437bf6baec4b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9a9b968a14d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694c5a2d24010" /><Relationship Type="http://schemas.openxmlformats.org/officeDocument/2006/relationships/theme" Target="/ppt/slideMasters/theme/theme1.xml" Id="R9b367469d5de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694c5a2d2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2bb2c8a2a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ae8e60e7846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740acc987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d25668287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8b36d1bdd4a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SEAWHEEL TRADER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SEAWHEEL TRADER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SEAWHEEL TRADER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SEAWHEEL TRADER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SEAWHEEL TRADER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SEAWHEEL TRADER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SEAWHEEL TRADER AS</a:t>
            </a:r>
          </a:p>
        </p:txBody>
      </p:sp>
    </p:spTree>
  </p:cSld>
  <p:clrMapOvr>
    <a:masterClrMapping xmlns:a="http://schemas.openxmlformats.org/drawingml/2006/main"/>
  </p:clrMapOvr>
</p:sld>
</file>