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fd50ad015e48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baaf45514447c4"/>
  </p:sldMasterIdLst>
  <p:sldIdLst>
    <p:sldId xmlns:r="http://schemas.openxmlformats.org/officeDocument/2006/relationships" id="256" r:id="R9ff1a6f9a9e54c95"/>
    <p:sldId xmlns:r="http://schemas.openxmlformats.org/officeDocument/2006/relationships" id="257" r:id="Rad60000953b7410e"/>
    <p:sldId xmlns:r="http://schemas.openxmlformats.org/officeDocument/2006/relationships" id="258" r:id="R1ebf89be259843de"/>
    <p:sldId xmlns:r="http://schemas.openxmlformats.org/officeDocument/2006/relationships" id="259" r:id="Rfc5f3b25bf104a84"/>
    <p:sldId xmlns:r="http://schemas.openxmlformats.org/officeDocument/2006/relationships" id="260" r:id="R411baf0d621f483e"/>
    <p:sldId xmlns:r="http://schemas.openxmlformats.org/officeDocument/2006/relationships" id="261" r:id="Rd04068353f7e43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baaf45514447c4" /><Relationship Type="http://schemas.openxmlformats.org/officeDocument/2006/relationships/slide" Target="/ppt/slides/slide1.xml" Id="R9ff1a6f9a9e54c95" /><Relationship Type="http://schemas.openxmlformats.org/officeDocument/2006/relationships/slide" Target="/ppt/slides/slide2.xml" Id="Rad60000953b7410e" /><Relationship Type="http://schemas.openxmlformats.org/officeDocument/2006/relationships/slide" Target="/ppt/slides/slide3.xml" Id="R1ebf89be259843de" /><Relationship Type="http://schemas.openxmlformats.org/officeDocument/2006/relationships/slide" Target="/ppt/slides/slide4.xml" Id="Rfc5f3b25bf104a84" /><Relationship Type="http://schemas.openxmlformats.org/officeDocument/2006/relationships/slide" Target="/ppt/slides/slide5.xml" Id="R411baf0d621f483e" /><Relationship Type="http://schemas.openxmlformats.org/officeDocument/2006/relationships/slide" Target="/ppt/slides/slide6.xml" Id="Rd04068353f7e43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21da0959844d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5897ed8f84fc5" /><Relationship Type="http://schemas.openxmlformats.org/officeDocument/2006/relationships/theme" Target="/ppt/slideMasters/theme/theme1.xml" Id="Re14b8619c3cd45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05897ed8f84f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89a24527e43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d012733ba46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c18f4338949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0c710c54a47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3f4968c1849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83e3bb9454e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7. etasje, 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986 980 326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