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186e337d8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1b69928654f90"/>
  </p:sldMasterIdLst>
  <p:sldIdLst>
    <p:sldId xmlns:r="http://schemas.openxmlformats.org/officeDocument/2006/relationships" id="256" r:id="R37cc9ae4f5514d7d"/>
    <p:sldId xmlns:r="http://schemas.openxmlformats.org/officeDocument/2006/relationships" id="257" r:id="R137eb96d604d41ba"/>
    <p:sldId xmlns:r="http://schemas.openxmlformats.org/officeDocument/2006/relationships" id="258" r:id="R38eff1a47aa6452f"/>
    <p:sldId xmlns:r="http://schemas.openxmlformats.org/officeDocument/2006/relationships" id="259" r:id="Rf904be87351f46b1"/>
    <p:sldId xmlns:r="http://schemas.openxmlformats.org/officeDocument/2006/relationships" id="260" r:id="R5aafdd485b9640a4"/>
    <p:sldId xmlns:r="http://schemas.openxmlformats.org/officeDocument/2006/relationships" id="261" r:id="R267723e453b745d1"/>
    <p:sldId xmlns:r="http://schemas.openxmlformats.org/officeDocument/2006/relationships" id="262" r:id="R56a88bdcbb8f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1b69928654f90" /><Relationship Type="http://schemas.openxmlformats.org/officeDocument/2006/relationships/slide" Target="/ppt/slides/slide1.xml" Id="R37cc9ae4f5514d7d" /><Relationship Type="http://schemas.openxmlformats.org/officeDocument/2006/relationships/slide" Target="/ppt/slides/slide2.xml" Id="R137eb96d604d41ba" /><Relationship Type="http://schemas.openxmlformats.org/officeDocument/2006/relationships/slide" Target="/ppt/slides/slide3.xml" Id="R38eff1a47aa6452f" /><Relationship Type="http://schemas.openxmlformats.org/officeDocument/2006/relationships/slide" Target="/ppt/slides/slide4.xml" Id="Rf904be87351f46b1" /><Relationship Type="http://schemas.openxmlformats.org/officeDocument/2006/relationships/slide" Target="/ppt/slides/slide5.xml" Id="R5aafdd485b9640a4" /><Relationship Type="http://schemas.openxmlformats.org/officeDocument/2006/relationships/slide" Target="/ppt/slides/slide6.xml" Id="R267723e453b745d1" /><Relationship Type="http://schemas.openxmlformats.org/officeDocument/2006/relationships/slide" Target="/ppt/slides/slide7.xml" Id="R56a88bdcbb8f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5cfa2109c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d486883824042" /><Relationship Type="http://schemas.openxmlformats.org/officeDocument/2006/relationships/theme" Target="/ppt/slideMasters/theme/theme1.xml" Id="R7bbfc7ea42f2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d48688382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dc1d3eb08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3dc19dc8a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6204333e545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81b4f093c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eda6c959b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bdd8753b343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ed25a3734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260 162 358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227 816 835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211 886 069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2 036 007 043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2 289 318 271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3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