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8d44d9e8b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dcd6d33d5476e"/>
  </p:sldMasterIdLst>
  <p:sldIdLst>
    <p:sldId xmlns:r="http://schemas.openxmlformats.org/officeDocument/2006/relationships" id="256" r:id="R0c86127612e04ef8"/>
    <p:sldId xmlns:r="http://schemas.openxmlformats.org/officeDocument/2006/relationships" id="257" r:id="R1bfe8045790246cc"/>
    <p:sldId xmlns:r="http://schemas.openxmlformats.org/officeDocument/2006/relationships" id="258" r:id="Rbc3065ed3b554e0c"/>
    <p:sldId xmlns:r="http://schemas.openxmlformats.org/officeDocument/2006/relationships" id="259" r:id="Rcb4fe12de77443b7"/>
    <p:sldId xmlns:r="http://schemas.openxmlformats.org/officeDocument/2006/relationships" id="260" r:id="R5c1fa524a25343f9"/>
    <p:sldId xmlns:r="http://schemas.openxmlformats.org/officeDocument/2006/relationships" id="261" r:id="R383fd9966a7f4189"/>
    <p:sldId xmlns:r="http://schemas.openxmlformats.org/officeDocument/2006/relationships" id="262" r:id="Rab6f17749d0e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dcd6d33d5476e" /><Relationship Type="http://schemas.openxmlformats.org/officeDocument/2006/relationships/slide" Target="/ppt/slides/slide1.xml" Id="R0c86127612e04ef8" /><Relationship Type="http://schemas.openxmlformats.org/officeDocument/2006/relationships/slide" Target="/ppt/slides/slide2.xml" Id="R1bfe8045790246cc" /><Relationship Type="http://schemas.openxmlformats.org/officeDocument/2006/relationships/slide" Target="/ppt/slides/slide3.xml" Id="Rbc3065ed3b554e0c" /><Relationship Type="http://schemas.openxmlformats.org/officeDocument/2006/relationships/slide" Target="/ppt/slides/slide4.xml" Id="Rcb4fe12de77443b7" /><Relationship Type="http://schemas.openxmlformats.org/officeDocument/2006/relationships/slide" Target="/ppt/slides/slide5.xml" Id="R5c1fa524a25343f9" /><Relationship Type="http://schemas.openxmlformats.org/officeDocument/2006/relationships/slide" Target="/ppt/slides/slide6.xml" Id="R383fd9966a7f4189" /><Relationship Type="http://schemas.openxmlformats.org/officeDocument/2006/relationships/slide" Target="/ppt/slides/slide7.xml" Id="Rab6f17749d0e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23e50b68a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002aaee04edd" /><Relationship Type="http://schemas.openxmlformats.org/officeDocument/2006/relationships/theme" Target="/ppt/slideMasters/theme/theme1.xml" Id="R6a116ab8529a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8002aaee0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09ea07c71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31e1ff0d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33e21574c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6b27824d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d77caf84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e51ea9b0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d3adc5f43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ABRAFAM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ABRAFAM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93 719 090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93 277 430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90 812 186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152 985 182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207 145 101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ABRAHAMSEN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ABRAHAMSEN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ABRAHAMSEN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MERETE ABRAHAMSEN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ABRAHAMSEN TOVERUD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KÅLÅS ABRAHAMSEN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Abrahamsen AS, 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11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einar@abrafam.no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