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e22fd0038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1e192203d4b30"/>
  </p:sldMasterIdLst>
  <p:sldIdLst>
    <p:sldId xmlns:r="http://schemas.openxmlformats.org/officeDocument/2006/relationships" id="256" r:id="R6d6b3d90c1fd4bcb"/>
    <p:sldId xmlns:r="http://schemas.openxmlformats.org/officeDocument/2006/relationships" id="257" r:id="R5cf07c261ef04995"/>
    <p:sldId xmlns:r="http://schemas.openxmlformats.org/officeDocument/2006/relationships" id="258" r:id="R0d6d20e35c044b78"/>
    <p:sldId xmlns:r="http://schemas.openxmlformats.org/officeDocument/2006/relationships" id="259" r:id="Rf7d4814001c74c16"/>
    <p:sldId xmlns:r="http://schemas.openxmlformats.org/officeDocument/2006/relationships" id="260" r:id="R72475fb84afd4314"/>
    <p:sldId xmlns:r="http://schemas.openxmlformats.org/officeDocument/2006/relationships" id="261" r:id="R33a1cc0a28074208"/>
    <p:sldId xmlns:r="http://schemas.openxmlformats.org/officeDocument/2006/relationships" id="262" r:id="R347d52c95343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1e192203d4b30" /><Relationship Type="http://schemas.openxmlformats.org/officeDocument/2006/relationships/slide" Target="/ppt/slides/slide1.xml" Id="R6d6b3d90c1fd4bcb" /><Relationship Type="http://schemas.openxmlformats.org/officeDocument/2006/relationships/slide" Target="/ppt/slides/slide2.xml" Id="R5cf07c261ef04995" /><Relationship Type="http://schemas.openxmlformats.org/officeDocument/2006/relationships/slide" Target="/ppt/slides/slide3.xml" Id="R0d6d20e35c044b78" /><Relationship Type="http://schemas.openxmlformats.org/officeDocument/2006/relationships/slide" Target="/ppt/slides/slide4.xml" Id="Rf7d4814001c74c16" /><Relationship Type="http://schemas.openxmlformats.org/officeDocument/2006/relationships/slide" Target="/ppt/slides/slide5.xml" Id="R72475fb84afd4314" /><Relationship Type="http://schemas.openxmlformats.org/officeDocument/2006/relationships/slide" Target="/ppt/slides/slide6.xml" Id="R33a1cc0a28074208" /><Relationship Type="http://schemas.openxmlformats.org/officeDocument/2006/relationships/slide" Target="/ppt/slides/slide7.xml" Id="R347d52c95343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360b9529d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cee93aa77430d" /><Relationship Type="http://schemas.openxmlformats.org/officeDocument/2006/relationships/theme" Target="/ppt/slideMasters/theme/theme1.xml" Id="Rfd43f93727f4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cee93aa77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5b19e133a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5af32c3b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f72accb04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e55b8dac7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8d04cf17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57b9834b144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6bab7812f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GRUPPEN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11 984 088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253 236 298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253 818 577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JAN-TORE HOLEN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986 986 324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