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bc939ee91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99d4c411142db"/>
  </p:sldMasterIdLst>
  <p:sldIdLst>
    <p:sldId xmlns:r="http://schemas.openxmlformats.org/officeDocument/2006/relationships" id="256" r:id="R4b90f26eca34424a"/>
    <p:sldId xmlns:r="http://schemas.openxmlformats.org/officeDocument/2006/relationships" id="257" r:id="Rb354c761a7e74676"/>
    <p:sldId xmlns:r="http://schemas.openxmlformats.org/officeDocument/2006/relationships" id="258" r:id="Rc0f529287a5340e2"/>
    <p:sldId xmlns:r="http://schemas.openxmlformats.org/officeDocument/2006/relationships" id="259" r:id="Rd95f2bfd4cc24936"/>
    <p:sldId xmlns:r="http://schemas.openxmlformats.org/officeDocument/2006/relationships" id="260" r:id="Rbd9e783d0db8458b"/>
    <p:sldId xmlns:r="http://schemas.openxmlformats.org/officeDocument/2006/relationships" id="261" r:id="R394bd1346c50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99d4c411142db" /><Relationship Type="http://schemas.openxmlformats.org/officeDocument/2006/relationships/slide" Target="/ppt/slides/slide1.xml" Id="R4b90f26eca34424a" /><Relationship Type="http://schemas.openxmlformats.org/officeDocument/2006/relationships/slide" Target="/ppt/slides/slide2.xml" Id="Rb354c761a7e74676" /><Relationship Type="http://schemas.openxmlformats.org/officeDocument/2006/relationships/slide" Target="/ppt/slides/slide3.xml" Id="Rc0f529287a5340e2" /><Relationship Type="http://schemas.openxmlformats.org/officeDocument/2006/relationships/slide" Target="/ppt/slides/slide4.xml" Id="Rd95f2bfd4cc24936" /><Relationship Type="http://schemas.openxmlformats.org/officeDocument/2006/relationships/slide" Target="/ppt/slides/slide5.xml" Id="Rbd9e783d0db8458b" /><Relationship Type="http://schemas.openxmlformats.org/officeDocument/2006/relationships/slide" Target="/ppt/slides/slide6.xml" Id="R394bd1346c50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9388cc0f8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38f268584339" /><Relationship Type="http://schemas.openxmlformats.org/officeDocument/2006/relationships/theme" Target="/ppt/slideMasters/theme/theme1.xml" Id="Rd0425c6db10a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538f26858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e348e3f7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2ddd46273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a744014c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47d1710c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56188ddd1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e85c6ca4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