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0a60591f994b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7d77a224c74ab7"/>
  </p:sldMasterIdLst>
  <p:sldIdLst>
    <p:sldId xmlns:r="http://schemas.openxmlformats.org/officeDocument/2006/relationships" id="256" r:id="R49d8ad552e014b60"/>
    <p:sldId xmlns:r="http://schemas.openxmlformats.org/officeDocument/2006/relationships" id="257" r:id="R980edf43f704414e"/>
    <p:sldId xmlns:r="http://schemas.openxmlformats.org/officeDocument/2006/relationships" id="258" r:id="R6acad04c53784783"/>
    <p:sldId xmlns:r="http://schemas.openxmlformats.org/officeDocument/2006/relationships" id="259" r:id="Rbf281a50d61e433f"/>
    <p:sldId xmlns:r="http://schemas.openxmlformats.org/officeDocument/2006/relationships" id="260" r:id="Ra8f24a8873b341a1"/>
    <p:sldId xmlns:r="http://schemas.openxmlformats.org/officeDocument/2006/relationships" id="261" r:id="R5f3de6a2368e4f29"/>
    <p:sldId xmlns:r="http://schemas.openxmlformats.org/officeDocument/2006/relationships" id="262" r:id="R22ccff6a132347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d77a224c74ab7" /><Relationship Type="http://schemas.openxmlformats.org/officeDocument/2006/relationships/slide" Target="/ppt/slides/slide1.xml" Id="R49d8ad552e014b60" /><Relationship Type="http://schemas.openxmlformats.org/officeDocument/2006/relationships/slide" Target="/ppt/slides/slide2.xml" Id="R980edf43f704414e" /><Relationship Type="http://schemas.openxmlformats.org/officeDocument/2006/relationships/slide" Target="/ppt/slides/slide3.xml" Id="R6acad04c53784783" /><Relationship Type="http://schemas.openxmlformats.org/officeDocument/2006/relationships/slide" Target="/ppt/slides/slide4.xml" Id="Rbf281a50d61e433f" /><Relationship Type="http://schemas.openxmlformats.org/officeDocument/2006/relationships/slide" Target="/ppt/slides/slide5.xml" Id="Ra8f24a8873b341a1" /><Relationship Type="http://schemas.openxmlformats.org/officeDocument/2006/relationships/slide" Target="/ppt/slides/slide6.xml" Id="R5f3de6a2368e4f29" /><Relationship Type="http://schemas.openxmlformats.org/officeDocument/2006/relationships/slide" Target="/ppt/slides/slide7.xml" Id="R22ccff6a132347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e4903d822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ac4e0b1884981" /><Relationship Type="http://schemas.openxmlformats.org/officeDocument/2006/relationships/theme" Target="/ppt/slideMasters/theme/theme1.xml" Id="Re83451a77e8f43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0ac4e0b18849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b7c05abc346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c0b9bf5a547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a005b6c574f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ec3f5700542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47ebb275245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a63d7bd3142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26b6320a246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PRICEWATERHOUSECOOPERS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4 235 661 000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1 028 950 000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991 532 000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533 331 000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2 812 085 000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BEJ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GSL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 INVEST AS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