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b9fc6a9ce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577505cf0482c"/>
  </p:sldMasterIdLst>
  <p:sldIdLst>
    <p:sldId xmlns:r="http://schemas.openxmlformats.org/officeDocument/2006/relationships" id="256" r:id="Rb12cbdffb64645d4"/>
    <p:sldId xmlns:r="http://schemas.openxmlformats.org/officeDocument/2006/relationships" id="257" r:id="R5041585070ca49c6"/>
    <p:sldId xmlns:r="http://schemas.openxmlformats.org/officeDocument/2006/relationships" id="258" r:id="R41ced3ab31524d91"/>
    <p:sldId xmlns:r="http://schemas.openxmlformats.org/officeDocument/2006/relationships" id="259" r:id="R20039d7317ec4f8b"/>
    <p:sldId xmlns:r="http://schemas.openxmlformats.org/officeDocument/2006/relationships" id="260" r:id="R6b03c756d436427e"/>
    <p:sldId xmlns:r="http://schemas.openxmlformats.org/officeDocument/2006/relationships" id="261" r:id="Rdf72897654ac4eae"/>
    <p:sldId xmlns:r="http://schemas.openxmlformats.org/officeDocument/2006/relationships" id="262" r:id="Rfdf4519c8ed1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577505cf0482c" /><Relationship Type="http://schemas.openxmlformats.org/officeDocument/2006/relationships/slide" Target="/ppt/slides/slide1.xml" Id="Rb12cbdffb64645d4" /><Relationship Type="http://schemas.openxmlformats.org/officeDocument/2006/relationships/slide" Target="/ppt/slides/slide2.xml" Id="R5041585070ca49c6" /><Relationship Type="http://schemas.openxmlformats.org/officeDocument/2006/relationships/slide" Target="/ppt/slides/slide3.xml" Id="R41ced3ab31524d91" /><Relationship Type="http://schemas.openxmlformats.org/officeDocument/2006/relationships/slide" Target="/ppt/slides/slide4.xml" Id="R20039d7317ec4f8b" /><Relationship Type="http://schemas.openxmlformats.org/officeDocument/2006/relationships/slide" Target="/ppt/slides/slide5.xml" Id="R6b03c756d436427e" /><Relationship Type="http://schemas.openxmlformats.org/officeDocument/2006/relationships/slide" Target="/ppt/slides/slide6.xml" Id="Rdf72897654ac4eae" /><Relationship Type="http://schemas.openxmlformats.org/officeDocument/2006/relationships/slide" Target="/ppt/slides/slide7.xml" Id="Rfdf4519c8ed1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ff4f90582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bb8f1b25458b" /><Relationship Type="http://schemas.openxmlformats.org/officeDocument/2006/relationships/theme" Target="/ppt/slideMasters/theme/theme1.xml" Id="Rae21c26d99d6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7bb8f1b25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d1ffdd7c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8fd7bacd4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9b15935c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88defba8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c9a7d254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02d8bfb1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ceee74fa1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