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a5109d99ff4a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6a1af3656417a"/>
  </p:sldMasterIdLst>
  <p:sldIdLst>
    <p:sldId xmlns:r="http://schemas.openxmlformats.org/officeDocument/2006/relationships" id="256" r:id="R42c6d0bfe92b4c50"/>
    <p:sldId xmlns:r="http://schemas.openxmlformats.org/officeDocument/2006/relationships" id="257" r:id="R99699041b6a849d8"/>
    <p:sldId xmlns:r="http://schemas.openxmlformats.org/officeDocument/2006/relationships" id="258" r:id="R63c68124d310420f"/>
    <p:sldId xmlns:r="http://schemas.openxmlformats.org/officeDocument/2006/relationships" id="259" r:id="Rd49f16e02d064c43"/>
    <p:sldId xmlns:r="http://schemas.openxmlformats.org/officeDocument/2006/relationships" id="260" r:id="R914806d204b745dc"/>
    <p:sldId xmlns:r="http://schemas.openxmlformats.org/officeDocument/2006/relationships" id="261" r:id="R2e4756496c81495d"/>
    <p:sldId xmlns:r="http://schemas.openxmlformats.org/officeDocument/2006/relationships" id="262" r:id="R137caca1bc5a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6a1af3656417a" /><Relationship Type="http://schemas.openxmlformats.org/officeDocument/2006/relationships/slide" Target="/ppt/slides/slide1.xml" Id="R42c6d0bfe92b4c50" /><Relationship Type="http://schemas.openxmlformats.org/officeDocument/2006/relationships/slide" Target="/ppt/slides/slide2.xml" Id="R99699041b6a849d8" /><Relationship Type="http://schemas.openxmlformats.org/officeDocument/2006/relationships/slide" Target="/ppt/slides/slide3.xml" Id="R63c68124d310420f" /><Relationship Type="http://schemas.openxmlformats.org/officeDocument/2006/relationships/slide" Target="/ppt/slides/slide4.xml" Id="Rd49f16e02d064c43" /><Relationship Type="http://schemas.openxmlformats.org/officeDocument/2006/relationships/slide" Target="/ppt/slides/slide5.xml" Id="R914806d204b745dc" /><Relationship Type="http://schemas.openxmlformats.org/officeDocument/2006/relationships/slide" Target="/ppt/slides/slide6.xml" Id="R2e4756496c81495d" /><Relationship Type="http://schemas.openxmlformats.org/officeDocument/2006/relationships/slide" Target="/ppt/slides/slide7.xml" Id="R137caca1bc5a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c991b4b48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6d73a1d7a4d94" /><Relationship Type="http://schemas.openxmlformats.org/officeDocument/2006/relationships/theme" Target="/ppt/slideMasters/theme/theme1.xml" Id="Rccd81252e80547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6d73a1d7a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e11e0fede4c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7094f47e048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9ebf575514b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0062fa620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8ad919d2b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9873de89544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2365c3b89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NILAN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27 889 038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30 280 267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 NILS OLAV FELLE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NILSSEN HANNE ELISABETH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nils.olav@finregn.no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987 022 663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