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e8049040c045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9f7aff4ced4127"/>
  </p:sldMasterIdLst>
  <p:sldIdLst>
    <p:sldId xmlns:r="http://schemas.openxmlformats.org/officeDocument/2006/relationships" id="256" r:id="Re840158984d44d58"/>
    <p:sldId xmlns:r="http://schemas.openxmlformats.org/officeDocument/2006/relationships" id="257" r:id="R930fba5d7a4041ca"/>
    <p:sldId xmlns:r="http://schemas.openxmlformats.org/officeDocument/2006/relationships" id="258" r:id="R2b52d649f0034b19"/>
    <p:sldId xmlns:r="http://schemas.openxmlformats.org/officeDocument/2006/relationships" id="259" r:id="R97bb0c8a25e045b2"/>
    <p:sldId xmlns:r="http://schemas.openxmlformats.org/officeDocument/2006/relationships" id="260" r:id="R1bdf258268bf48da"/>
    <p:sldId xmlns:r="http://schemas.openxmlformats.org/officeDocument/2006/relationships" id="261" r:id="R40c0efad61014f5e"/>
    <p:sldId xmlns:r="http://schemas.openxmlformats.org/officeDocument/2006/relationships" id="262" r:id="Rc33c34da4f994e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9f7aff4ced4127" /><Relationship Type="http://schemas.openxmlformats.org/officeDocument/2006/relationships/slide" Target="/ppt/slides/slide1.xml" Id="Re840158984d44d58" /><Relationship Type="http://schemas.openxmlformats.org/officeDocument/2006/relationships/slide" Target="/ppt/slides/slide2.xml" Id="R930fba5d7a4041ca" /><Relationship Type="http://schemas.openxmlformats.org/officeDocument/2006/relationships/slide" Target="/ppt/slides/slide3.xml" Id="R2b52d649f0034b19" /><Relationship Type="http://schemas.openxmlformats.org/officeDocument/2006/relationships/slide" Target="/ppt/slides/slide4.xml" Id="R97bb0c8a25e045b2" /><Relationship Type="http://schemas.openxmlformats.org/officeDocument/2006/relationships/slide" Target="/ppt/slides/slide5.xml" Id="R1bdf258268bf48da" /><Relationship Type="http://schemas.openxmlformats.org/officeDocument/2006/relationships/slide" Target="/ppt/slides/slide6.xml" Id="R40c0efad61014f5e" /><Relationship Type="http://schemas.openxmlformats.org/officeDocument/2006/relationships/slide" Target="/ppt/slides/slide7.xml" Id="Rc33c34da4f994e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2e694866ea48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966931bec479c" /><Relationship Type="http://schemas.openxmlformats.org/officeDocument/2006/relationships/theme" Target="/ppt/slideMasters/theme/theme1.xml" Id="R16a5bf0e53f743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c966931bec47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49b0428a64a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113ea73a64f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2c54e95534d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3c44414ba49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8b0567aa64d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218c8dd0f4f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a9da904f24f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AMAR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AMAR GROUP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6 853 397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−6 962 095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3 138 664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451 965 426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758 411 613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 HOLDING AS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ØRNEN HOLDING AS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SVANEN HOLDING AS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APELAND BJØRN MATHIAS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APELAND BJØRN MATHIAS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APELAND BJØRN MATHIAS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Rundhaug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75 42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987 034 726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