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f604e9f99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60e13225b49cd"/>
  </p:sldMasterIdLst>
  <p:sldIdLst>
    <p:sldId xmlns:r="http://schemas.openxmlformats.org/officeDocument/2006/relationships" id="256" r:id="Rc9421ecb4a3a4c95"/>
    <p:sldId xmlns:r="http://schemas.openxmlformats.org/officeDocument/2006/relationships" id="257" r:id="Rf9d3dcf0a71246d7"/>
    <p:sldId xmlns:r="http://schemas.openxmlformats.org/officeDocument/2006/relationships" id="258" r:id="R079eb7328c1d4efb"/>
    <p:sldId xmlns:r="http://schemas.openxmlformats.org/officeDocument/2006/relationships" id="259" r:id="Rb9bde435cbfe418b"/>
    <p:sldId xmlns:r="http://schemas.openxmlformats.org/officeDocument/2006/relationships" id="260" r:id="R545f62e4779748ec"/>
    <p:sldId xmlns:r="http://schemas.openxmlformats.org/officeDocument/2006/relationships" id="261" r:id="R1833344f15834c05"/>
    <p:sldId xmlns:r="http://schemas.openxmlformats.org/officeDocument/2006/relationships" id="262" r:id="R7be96f3b789d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60e13225b49cd" /><Relationship Type="http://schemas.openxmlformats.org/officeDocument/2006/relationships/slide" Target="/ppt/slides/slide1.xml" Id="Rc9421ecb4a3a4c95" /><Relationship Type="http://schemas.openxmlformats.org/officeDocument/2006/relationships/slide" Target="/ppt/slides/slide2.xml" Id="Rf9d3dcf0a71246d7" /><Relationship Type="http://schemas.openxmlformats.org/officeDocument/2006/relationships/slide" Target="/ppt/slides/slide3.xml" Id="R079eb7328c1d4efb" /><Relationship Type="http://schemas.openxmlformats.org/officeDocument/2006/relationships/slide" Target="/ppt/slides/slide4.xml" Id="Rb9bde435cbfe418b" /><Relationship Type="http://schemas.openxmlformats.org/officeDocument/2006/relationships/slide" Target="/ppt/slides/slide5.xml" Id="R545f62e4779748ec" /><Relationship Type="http://schemas.openxmlformats.org/officeDocument/2006/relationships/slide" Target="/ppt/slides/slide6.xml" Id="R1833344f15834c05" /><Relationship Type="http://schemas.openxmlformats.org/officeDocument/2006/relationships/slide" Target="/ppt/slides/slide7.xml" Id="R7be96f3b789d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c6a3c1801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ca742b7e4467" /><Relationship Type="http://schemas.openxmlformats.org/officeDocument/2006/relationships/theme" Target="/ppt/slideMasters/theme/theme1.xml" Id="R84fff3ca7f04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cca742b7e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7ea5953f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c9c16398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53d26697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1f494466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f7daf453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902375bb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937d9e77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