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f837b90b141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bb763282343f4"/>
  </p:sldMasterIdLst>
  <p:sldIdLst>
    <p:sldId xmlns:r="http://schemas.openxmlformats.org/officeDocument/2006/relationships" id="256" r:id="R38576e992c7e4794"/>
    <p:sldId xmlns:r="http://schemas.openxmlformats.org/officeDocument/2006/relationships" id="257" r:id="R1bce9bca77984d5a"/>
    <p:sldId xmlns:r="http://schemas.openxmlformats.org/officeDocument/2006/relationships" id="258" r:id="R2897cd7176fa4e6e"/>
    <p:sldId xmlns:r="http://schemas.openxmlformats.org/officeDocument/2006/relationships" id="259" r:id="R084cac9b0c794233"/>
    <p:sldId xmlns:r="http://schemas.openxmlformats.org/officeDocument/2006/relationships" id="260" r:id="R2bcbcdde0ca843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bb763282343f4" /><Relationship Type="http://schemas.openxmlformats.org/officeDocument/2006/relationships/slide" Target="/ppt/slides/slide1.xml" Id="R38576e992c7e4794" /><Relationship Type="http://schemas.openxmlformats.org/officeDocument/2006/relationships/slide" Target="/ppt/slides/slide2.xml" Id="R1bce9bca77984d5a" /><Relationship Type="http://schemas.openxmlformats.org/officeDocument/2006/relationships/slide" Target="/ppt/slides/slide3.xml" Id="R2897cd7176fa4e6e" /><Relationship Type="http://schemas.openxmlformats.org/officeDocument/2006/relationships/slide" Target="/ppt/slides/slide4.xml" Id="R084cac9b0c794233" /><Relationship Type="http://schemas.openxmlformats.org/officeDocument/2006/relationships/slide" Target="/ppt/slides/slide5.xml" Id="R2bcbcdde0ca843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274de15ef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9f16ef75413d" /><Relationship Type="http://schemas.openxmlformats.org/officeDocument/2006/relationships/theme" Target="/ppt/slideMasters/theme/theme1.xml" Id="Rfdc471d31d56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09f16ef75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50e18d23d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b67365a440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a334efb3c4b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eae23d3b34f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3010508a7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