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00d86fe3a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99b3c79984d35"/>
  </p:sldMasterIdLst>
  <p:sldIdLst>
    <p:sldId xmlns:r="http://schemas.openxmlformats.org/officeDocument/2006/relationships" id="256" r:id="R5f5e45781ef44864"/>
    <p:sldId xmlns:r="http://schemas.openxmlformats.org/officeDocument/2006/relationships" id="257" r:id="Rc77873790ace4a9a"/>
    <p:sldId xmlns:r="http://schemas.openxmlformats.org/officeDocument/2006/relationships" id="258" r:id="R6d354ac1cec8455b"/>
    <p:sldId xmlns:r="http://schemas.openxmlformats.org/officeDocument/2006/relationships" id="259" r:id="R6b83b6b85c3743be"/>
    <p:sldId xmlns:r="http://schemas.openxmlformats.org/officeDocument/2006/relationships" id="260" r:id="Raee19b3be8434a7d"/>
    <p:sldId xmlns:r="http://schemas.openxmlformats.org/officeDocument/2006/relationships" id="261" r:id="R4719a97763ba4336"/>
    <p:sldId xmlns:r="http://schemas.openxmlformats.org/officeDocument/2006/relationships" id="262" r:id="R1bc51a85053e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99b3c79984d35" /><Relationship Type="http://schemas.openxmlformats.org/officeDocument/2006/relationships/slide" Target="/ppt/slides/slide1.xml" Id="R5f5e45781ef44864" /><Relationship Type="http://schemas.openxmlformats.org/officeDocument/2006/relationships/slide" Target="/ppt/slides/slide2.xml" Id="Rc77873790ace4a9a" /><Relationship Type="http://schemas.openxmlformats.org/officeDocument/2006/relationships/slide" Target="/ppt/slides/slide3.xml" Id="R6d354ac1cec8455b" /><Relationship Type="http://schemas.openxmlformats.org/officeDocument/2006/relationships/slide" Target="/ppt/slides/slide4.xml" Id="R6b83b6b85c3743be" /><Relationship Type="http://schemas.openxmlformats.org/officeDocument/2006/relationships/slide" Target="/ppt/slides/slide5.xml" Id="Raee19b3be8434a7d" /><Relationship Type="http://schemas.openxmlformats.org/officeDocument/2006/relationships/slide" Target="/ppt/slides/slide6.xml" Id="R4719a97763ba4336" /><Relationship Type="http://schemas.openxmlformats.org/officeDocument/2006/relationships/slide" Target="/ppt/slides/slide7.xml" Id="R1bc51a85053e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caf21e62b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dec625e845a6" /><Relationship Type="http://schemas.openxmlformats.org/officeDocument/2006/relationships/theme" Target="/ppt/slideMasters/theme/theme1.xml" Id="Rd1ae70e9cc70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9dec625e8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6cbcef86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f937a756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ce8ff9a6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c409374a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863e8e25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bd0c2d78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45797e7aa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127 332 825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126 887 537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522 422 885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KARI ANETTE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