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5e09c327ea46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384e7dbe9c40e8"/>
  </p:sldMasterIdLst>
  <p:sldIdLst>
    <p:sldId xmlns:r="http://schemas.openxmlformats.org/officeDocument/2006/relationships" id="256" r:id="R65106e11c1424f5e"/>
    <p:sldId xmlns:r="http://schemas.openxmlformats.org/officeDocument/2006/relationships" id="257" r:id="Rc642c139151f41eb"/>
    <p:sldId xmlns:r="http://schemas.openxmlformats.org/officeDocument/2006/relationships" id="258" r:id="Rfc6d3cfd6bcc48f0"/>
    <p:sldId xmlns:r="http://schemas.openxmlformats.org/officeDocument/2006/relationships" id="259" r:id="R96dadea9cc7e4555"/>
    <p:sldId xmlns:r="http://schemas.openxmlformats.org/officeDocument/2006/relationships" id="260" r:id="Rc894074de1584d3f"/>
    <p:sldId xmlns:r="http://schemas.openxmlformats.org/officeDocument/2006/relationships" id="261" r:id="Rdb3d707c234942ff"/>
    <p:sldId xmlns:r="http://schemas.openxmlformats.org/officeDocument/2006/relationships" id="262" r:id="R27f370bc798b44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384e7dbe9c40e8" /><Relationship Type="http://schemas.openxmlformats.org/officeDocument/2006/relationships/slide" Target="/ppt/slides/slide1.xml" Id="R65106e11c1424f5e" /><Relationship Type="http://schemas.openxmlformats.org/officeDocument/2006/relationships/slide" Target="/ppt/slides/slide2.xml" Id="Rc642c139151f41eb" /><Relationship Type="http://schemas.openxmlformats.org/officeDocument/2006/relationships/slide" Target="/ppt/slides/slide3.xml" Id="Rfc6d3cfd6bcc48f0" /><Relationship Type="http://schemas.openxmlformats.org/officeDocument/2006/relationships/slide" Target="/ppt/slides/slide4.xml" Id="R96dadea9cc7e4555" /><Relationship Type="http://schemas.openxmlformats.org/officeDocument/2006/relationships/slide" Target="/ppt/slides/slide5.xml" Id="Rc894074de1584d3f" /><Relationship Type="http://schemas.openxmlformats.org/officeDocument/2006/relationships/slide" Target="/ppt/slides/slide6.xml" Id="Rdb3d707c234942ff" /><Relationship Type="http://schemas.openxmlformats.org/officeDocument/2006/relationships/slide" Target="/ppt/slides/slide7.xml" Id="R27f370bc798b44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44921cd54042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af03dc24654a96" /><Relationship Type="http://schemas.openxmlformats.org/officeDocument/2006/relationships/theme" Target="/ppt/slideMasters/theme/theme1.xml" Id="R48397d0a9ad14c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af03dc24654a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f3ef87e97a46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c8fde5fc1446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7b073e02d04b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880c06b7da44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a322f44f3f47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29c9107ce548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43d03ad0c842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TROLLBORG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TROLLBORG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TROLLBORG INVEST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TROLLBORG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TROLLBORG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TROLLBORG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30 837 328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25 102 019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9 244 059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712 661 328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1 238 321 265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TROLLBORG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FERINVEST AS  –  28,9 %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KERLA AS  –  28,9 %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RØKAN AS  –  28,9 %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FIKAN AS  –  13,2 %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TROLLBORG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Gonveien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3260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30 51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987 067 659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TROLLBORG INVEST AS</a:t>
            </a:r>
          </a:p>
        </p:txBody>
      </p:sp>
    </p:spTree>
  </p:cSld>
  <p:clrMapOvr>
    <a:masterClrMapping xmlns:a="http://schemas.openxmlformats.org/drawingml/2006/main"/>
  </p:clrMapOvr>
</p:sld>
</file>