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246c7aaace43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3cfb6150f24cf3"/>
  </p:sldMasterIdLst>
  <p:sldIdLst>
    <p:sldId xmlns:r="http://schemas.openxmlformats.org/officeDocument/2006/relationships" id="256" r:id="R977bc629e27d482a"/>
    <p:sldId xmlns:r="http://schemas.openxmlformats.org/officeDocument/2006/relationships" id="257" r:id="Re11fd2c7d05f4120"/>
    <p:sldId xmlns:r="http://schemas.openxmlformats.org/officeDocument/2006/relationships" id="258" r:id="R3cecbe1fc8434dba"/>
    <p:sldId xmlns:r="http://schemas.openxmlformats.org/officeDocument/2006/relationships" id="259" r:id="R53f53b4fa7ac4ef5"/>
    <p:sldId xmlns:r="http://schemas.openxmlformats.org/officeDocument/2006/relationships" id="260" r:id="Radeff965c85c4032"/>
    <p:sldId xmlns:r="http://schemas.openxmlformats.org/officeDocument/2006/relationships" id="261" r:id="R348fcba370294c1a"/>
    <p:sldId xmlns:r="http://schemas.openxmlformats.org/officeDocument/2006/relationships" id="262" r:id="R0bb64afd8ef843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cfb6150f24cf3" /><Relationship Type="http://schemas.openxmlformats.org/officeDocument/2006/relationships/slide" Target="/ppt/slides/slide1.xml" Id="R977bc629e27d482a" /><Relationship Type="http://schemas.openxmlformats.org/officeDocument/2006/relationships/slide" Target="/ppt/slides/slide2.xml" Id="Re11fd2c7d05f4120" /><Relationship Type="http://schemas.openxmlformats.org/officeDocument/2006/relationships/slide" Target="/ppt/slides/slide3.xml" Id="R3cecbe1fc8434dba" /><Relationship Type="http://schemas.openxmlformats.org/officeDocument/2006/relationships/slide" Target="/ppt/slides/slide4.xml" Id="R53f53b4fa7ac4ef5" /><Relationship Type="http://schemas.openxmlformats.org/officeDocument/2006/relationships/slide" Target="/ppt/slides/slide5.xml" Id="Radeff965c85c4032" /><Relationship Type="http://schemas.openxmlformats.org/officeDocument/2006/relationships/slide" Target="/ppt/slides/slide6.xml" Id="R348fcba370294c1a" /><Relationship Type="http://schemas.openxmlformats.org/officeDocument/2006/relationships/slide" Target="/ppt/slides/slide7.xml" Id="R0bb64afd8ef843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91fb0508e43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f4c905bcf4192" /><Relationship Type="http://schemas.openxmlformats.org/officeDocument/2006/relationships/theme" Target="/ppt/slideMasters/theme/theme1.xml" Id="Rdfde1cc9ec9a4f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9f4c905bcf41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30d43bc3c46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7322774f94a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c161af7794d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a878313b04e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67dfa34b441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9b60bbcff49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e0088f5a746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782 238 099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12 003 045 927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12 160 360 183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987 081 147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