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f982fe1cd9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c8e720a85446cc"/>
  </p:sldMasterIdLst>
  <p:sldIdLst>
    <p:sldId xmlns:r="http://schemas.openxmlformats.org/officeDocument/2006/relationships" id="256" r:id="Rbfb658079cd943a7"/>
    <p:sldId xmlns:r="http://schemas.openxmlformats.org/officeDocument/2006/relationships" id="257" r:id="Rd3bd66de826845a5"/>
    <p:sldId xmlns:r="http://schemas.openxmlformats.org/officeDocument/2006/relationships" id="258" r:id="Re81f4e19c24d46c7"/>
    <p:sldId xmlns:r="http://schemas.openxmlformats.org/officeDocument/2006/relationships" id="259" r:id="R0b454f6165af490f"/>
    <p:sldId xmlns:r="http://schemas.openxmlformats.org/officeDocument/2006/relationships" id="260" r:id="R3ed63a599f324e2f"/>
    <p:sldId xmlns:r="http://schemas.openxmlformats.org/officeDocument/2006/relationships" id="261" r:id="Rf45171f4d84d4a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8e720a85446cc" /><Relationship Type="http://schemas.openxmlformats.org/officeDocument/2006/relationships/slide" Target="/ppt/slides/slide1.xml" Id="Rbfb658079cd943a7" /><Relationship Type="http://schemas.openxmlformats.org/officeDocument/2006/relationships/slide" Target="/ppt/slides/slide2.xml" Id="Rd3bd66de826845a5" /><Relationship Type="http://schemas.openxmlformats.org/officeDocument/2006/relationships/slide" Target="/ppt/slides/slide3.xml" Id="Re81f4e19c24d46c7" /><Relationship Type="http://schemas.openxmlformats.org/officeDocument/2006/relationships/slide" Target="/ppt/slides/slide4.xml" Id="R0b454f6165af490f" /><Relationship Type="http://schemas.openxmlformats.org/officeDocument/2006/relationships/slide" Target="/ppt/slides/slide5.xml" Id="R3ed63a599f324e2f" /><Relationship Type="http://schemas.openxmlformats.org/officeDocument/2006/relationships/slide" Target="/ppt/slides/slide6.xml" Id="Rf45171f4d84d4a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4b3e08576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e21f1469f47e8" /><Relationship Type="http://schemas.openxmlformats.org/officeDocument/2006/relationships/theme" Target="/ppt/slideMasters/theme/theme1.xml" Id="R01a4b387b030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e21f1469f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7b195a54b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6e33c7fc74e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db9a2b21544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fd854a274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6233e91d8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7c859c3e34e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GALÅEN NATURBARNEHAGE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GALÅEN NATURBARNEHAGE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6 399 250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3 028 202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Finneveien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91803515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galaaenbarnehage@roros.net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987 107 162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