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8b11b2f0e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9129c9eb54ec9"/>
  </p:sldMasterIdLst>
  <p:sldIdLst>
    <p:sldId xmlns:r="http://schemas.openxmlformats.org/officeDocument/2006/relationships" id="256" r:id="R0090f88d6b38470c"/>
    <p:sldId xmlns:r="http://schemas.openxmlformats.org/officeDocument/2006/relationships" id="257" r:id="R3cb1ff0661594034"/>
    <p:sldId xmlns:r="http://schemas.openxmlformats.org/officeDocument/2006/relationships" id="258" r:id="R82b196827ad44847"/>
    <p:sldId xmlns:r="http://schemas.openxmlformats.org/officeDocument/2006/relationships" id="259" r:id="Rfae833ae67704275"/>
    <p:sldId xmlns:r="http://schemas.openxmlformats.org/officeDocument/2006/relationships" id="260" r:id="Reaab2a847c4c4765"/>
    <p:sldId xmlns:r="http://schemas.openxmlformats.org/officeDocument/2006/relationships" id="261" r:id="R97b068e049594389"/>
    <p:sldId xmlns:r="http://schemas.openxmlformats.org/officeDocument/2006/relationships" id="262" r:id="Radf7b263e322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9129c9eb54ec9" /><Relationship Type="http://schemas.openxmlformats.org/officeDocument/2006/relationships/slide" Target="/ppt/slides/slide1.xml" Id="R0090f88d6b38470c" /><Relationship Type="http://schemas.openxmlformats.org/officeDocument/2006/relationships/slide" Target="/ppt/slides/slide2.xml" Id="R3cb1ff0661594034" /><Relationship Type="http://schemas.openxmlformats.org/officeDocument/2006/relationships/slide" Target="/ppt/slides/slide3.xml" Id="R82b196827ad44847" /><Relationship Type="http://schemas.openxmlformats.org/officeDocument/2006/relationships/slide" Target="/ppt/slides/slide4.xml" Id="Rfae833ae67704275" /><Relationship Type="http://schemas.openxmlformats.org/officeDocument/2006/relationships/slide" Target="/ppt/slides/slide5.xml" Id="Reaab2a847c4c4765" /><Relationship Type="http://schemas.openxmlformats.org/officeDocument/2006/relationships/slide" Target="/ppt/slides/slide6.xml" Id="R97b068e049594389" /><Relationship Type="http://schemas.openxmlformats.org/officeDocument/2006/relationships/slide" Target="/ppt/slides/slide7.xml" Id="Radf7b263e322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3ed8c9024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eceb756540a9" /><Relationship Type="http://schemas.openxmlformats.org/officeDocument/2006/relationships/theme" Target="/ppt/slideMasters/theme/theme1.xml" Id="R347b7300ae3b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35eceb7565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a2a719f46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346428680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741e41705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5e8e259c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4f3b07ac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f1da4cb3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d7558f9246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SOLHEIMENE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1 648 464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1 816 078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SOLHEIM AS  –  77,3 %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SOLHEIM CHRISTOPHERSEN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MINNESJORD SOLHEIM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MINNESJORD SOLHEIM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SOLHEIM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SOLHEIM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Middagsteigen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dag.solheim@online.no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987 137 401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SOLHEIMENE AS</a:t>
            </a:r>
          </a:p>
        </p:txBody>
      </p:sp>
    </p:spTree>
  </p:cSld>
  <p:clrMapOvr>
    <a:masterClrMapping xmlns:a="http://schemas.openxmlformats.org/drawingml/2006/main"/>
  </p:clrMapOvr>
</p:sld>
</file>