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874f25038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50799310e4188"/>
  </p:sldMasterIdLst>
  <p:sldIdLst>
    <p:sldId xmlns:r="http://schemas.openxmlformats.org/officeDocument/2006/relationships" id="256" r:id="R83046f7afcac4013"/>
    <p:sldId xmlns:r="http://schemas.openxmlformats.org/officeDocument/2006/relationships" id="257" r:id="Re58da9b352ef4a32"/>
    <p:sldId xmlns:r="http://schemas.openxmlformats.org/officeDocument/2006/relationships" id="258" r:id="R8eb29e58817948f6"/>
    <p:sldId xmlns:r="http://schemas.openxmlformats.org/officeDocument/2006/relationships" id="259" r:id="R11d005c65ed3470c"/>
    <p:sldId xmlns:r="http://schemas.openxmlformats.org/officeDocument/2006/relationships" id="260" r:id="Re3793d62ff52469a"/>
    <p:sldId xmlns:r="http://schemas.openxmlformats.org/officeDocument/2006/relationships" id="261" r:id="Rc77187e5f8884f30"/>
    <p:sldId xmlns:r="http://schemas.openxmlformats.org/officeDocument/2006/relationships" id="262" r:id="R0032108719f1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50799310e4188" /><Relationship Type="http://schemas.openxmlformats.org/officeDocument/2006/relationships/slide" Target="/ppt/slides/slide1.xml" Id="R83046f7afcac4013" /><Relationship Type="http://schemas.openxmlformats.org/officeDocument/2006/relationships/slide" Target="/ppt/slides/slide2.xml" Id="Re58da9b352ef4a32" /><Relationship Type="http://schemas.openxmlformats.org/officeDocument/2006/relationships/slide" Target="/ppt/slides/slide3.xml" Id="R8eb29e58817948f6" /><Relationship Type="http://schemas.openxmlformats.org/officeDocument/2006/relationships/slide" Target="/ppt/slides/slide4.xml" Id="R11d005c65ed3470c" /><Relationship Type="http://schemas.openxmlformats.org/officeDocument/2006/relationships/slide" Target="/ppt/slides/slide5.xml" Id="Re3793d62ff52469a" /><Relationship Type="http://schemas.openxmlformats.org/officeDocument/2006/relationships/slide" Target="/ppt/slides/slide6.xml" Id="Rc77187e5f8884f30" /><Relationship Type="http://schemas.openxmlformats.org/officeDocument/2006/relationships/slide" Target="/ppt/slides/slide7.xml" Id="R0032108719f1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649f4aa59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82dc7d715446d" /><Relationship Type="http://schemas.openxmlformats.org/officeDocument/2006/relationships/theme" Target="/ppt/slideMasters/theme/theme1.xml" Id="Rab725c4f1e37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82dc7d715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b8be6fbd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dfe90d813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af0190626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273106ff9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094f83b80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296930a1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28d0a16b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165 303 036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1 171 075 255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1 285 663 878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FRIMANN ESKILD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NORA IBEN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987 142 499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