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c06f62524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5d3c795024a66"/>
  </p:sldMasterIdLst>
  <p:sldIdLst>
    <p:sldId xmlns:r="http://schemas.openxmlformats.org/officeDocument/2006/relationships" id="256" r:id="R03398bcc0d66417f"/>
    <p:sldId xmlns:r="http://schemas.openxmlformats.org/officeDocument/2006/relationships" id="257" r:id="R1ce99dc469e14803"/>
    <p:sldId xmlns:r="http://schemas.openxmlformats.org/officeDocument/2006/relationships" id="258" r:id="Rb7b66394d9624980"/>
    <p:sldId xmlns:r="http://schemas.openxmlformats.org/officeDocument/2006/relationships" id="259" r:id="Rb05d2de660a94b2f"/>
    <p:sldId xmlns:r="http://schemas.openxmlformats.org/officeDocument/2006/relationships" id="260" r:id="Rdc71c92abd464e0a"/>
    <p:sldId xmlns:r="http://schemas.openxmlformats.org/officeDocument/2006/relationships" id="261" r:id="R59218894dd844f6d"/>
    <p:sldId xmlns:r="http://schemas.openxmlformats.org/officeDocument/2006/relationships" id="262" r:id="Rd585839d7a63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5d3c795024a66" /><Relationship Type="http://schemas.openxmlformats.org/officeDocument/2006/relationships/slide" Target="/ppt/slides/slide1.xml" Id="R03398bcc0d66417f" /><Relationship Type="http://schemas.openxmlformats.org/officeDocument/2006/relationships/slide" Target="/ppt/slides/slide2.xml" Id="R1ce99dc469e14803" /><Relationship Type="http://schemas.openxmlformats.org/officeDocument/2006/relationships/slide" Target="/ppt/slides/slide3.xml" Id="Rb7b66394d9624980" /><Relationship Type="http://schemas.openxmlformats.org/officeDocument/2006/relationships/slide" Target="/ppt/slides/slide4.xml" Id="Rb05d2de660a94b2f" /><Relationship Type="http://schemas.openxmlformats.org/officeDocument/2006/relationships/slide" Target="/ppt/slides/slide5.xml" Id="Rdc71c92abd464e0a" /><Relationship Type="http://schemas.openxmlformats.org/officeDocument/2006/relationships/slide" Target="/ppt/slides/slide6.xml" Id="R59218894dd844f6d" /><Relationship Type="http://schemas.openxmlformats.org/officeDocument/2006/relationships/slide" Target="/ppt/slides/slide7.xml" Id="Rd585839d7a63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0f413aa39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54f316504783" /><Relationship Type="http://schemas.openxmlformats.org/officeDocument/2006/relationships/theme" Target="/ppt/slideMasters/theme/theme1.xml" Id="R43ddfd9d3ef7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254f31650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e9361c605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9eae42a8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03d13a0c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641754cf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5bfe151cf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2d3acd381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c965afa1e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ACTIVE MANAGEMENT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11 118 977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KÅRE STRØNEN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Skipavika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67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987 174 919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MANAGEMENT AS</a:t>
            </a:r>
          </a:p>
        </p:txBody>
      </p:sp>
    </p:spTree>
  </p:cSld>
  <p:clrMapOvr>
    <a:masterClrMapping xmlns:a="http://schemas.openxmlformats.org/drawingml/2006/main"/>
  </p:clrMapOvr>
</p:sld>
</file>